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4"/>
  </p:sldMasterIdLst>
  <p:notesMasterIdLst>
    <p:notesMasterId r:id="rId23"/>
  </p:notesMasterIdLst>
  <p:sldIdLst>
    <p:sldId id="298" r:id="rId5"/>
    <p:sldId id="301" r:id="rId6"/>
    <p:sldId id="302" r:id="rId7"/>
    <p:sldId id="303" r:id="rId8"/>
    <p:sldId id="304" r:id="rId9"/>
    <p:sldId id="305" r:id="rId10"/>
    <p:sldId id="313" r:id="rId11"/>
    <p:sldId id="300" r:id="rId12"/>
    <p:sldId id="309" r:id="rId13"/>
    <p:sldId id="314" r:id="rId14"/>
    <p:sldId id="312" r:id="rId15"/>
    <p:sldId id="306" r:id="rId16"/>
    <p:sldId id="307" r:id="rId17"/>
    <p:sldId id="315" r:id="rId18"/>
    <p:sldId id="308" r:id="rId19"/>
    <p:sldId id="316" r:id="rId20"/>
    <p:sldId id="311" r:id="rId21"/>
    <p:sldId id="31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73BA6B-C9FB-42E5-BD23-AAAA6FCD92E2}">
          <p14:sldIdLst>
            <p14:sldId id="298"/>
            <p14:sldId id="301"/>
            <p14:sldId id="302"/>
            <p14:sldId id="303"/>
            <p14:sldId id="304"/>
            <p14:sldId id="305"/>
            <p14:sldId id="313"/>
            <p14:sldId id="300"/>
            <p14:sldId id="309"/>
            <p14:sldId id="314"/>
            <p14:sldId id="312"/>
            <p14:sldId id="306"/>
            <p14:sldId id="307"/>
            <p14:sldId id="315"/>
            <p14:sldId id="308"/>
            <p14:sldId id="316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64419C-42A6-46BF-AAE7-4CBBB6F09460}" v="242" dt="2022-11-28T16:01:11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8" autoAdjust="0"/>
    <p:restoredTop sz="94641" autoAdjust="0"/>
  </p:normalViewPr>
  <p:slideViewPr>
    <p:cSldViewPr snapToGrid="0">
      <p:cViewPr varScale="1">
        <p:scale>
          <a:sx n="88" d="100"/>
          <a:sy n="88" d="100"/>
        </p:scale>
        <p:origin x="12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cia" userId="102eaba569e0b68a" providerId="LiveId" clId="{C8D7A924-3D70-42A3-9ECE-052EBDFD3071}"/>
    <pc:docChg chg="undo custSel addSld modSld modSection">
      <pc:chgData name="Daniel Garcia" userId="102eaba569e0b68a" providerId="LiveId" clId="{C8D7A924-3D70-42A3-9ECE-052EBDFD3071}" dt="2022-11-24T16:51:20.093" v="695" actId="1076"/>
      <pc:docMkLst>
        <pc:docMk/>
      </pc:docMkLst>
      <pc:sldChg chg="modSp mod">
        <pc:chgData name="Daniel Garcia" userId="102eaba569e0b68a" providerId="LiveId" clId="{C8D7A924-3D70-42A3-9ECE-052EBDFD3071}" dt="2022-11-24T03:24:13.039" v="166" actId="255"/>
        <pc:sldMkLst>
          <pc:docMk/>
          <pc:sldMk cId="193143965" sldId="298"/>
        </pc:sldMkLst>
        <pc:spChg chg="mod">
          <ac:chgData name="Daniel Garcia" userId="102eaba569e0b68a" providerId="LiveId" clId="{C8D7A924-3D70-42A3-9ECE-052EBDFD3071}" dt="2022-11-24T03:24:13.039" v="166" actId="255"/>
          <ac:spMkLst>
            <pc:docMk/>
            <pc:sldMk cId="193143965" sldId="298"/>
            <ac:spMk id="2" creationId="{9AB2EA78-AEB3-469B-9025-3B17201A457B}"/>
          </ac:spMkLst>
        </pc:spChg>
        <pc:spChg chg="mod">
          <ac:chgData name="Daniel Garcia" userId="102eaba569e0b68a" providerId="LiveId" clId="{C8D7A924-3D70-42A3-9ECE-052EBDFD3071}" dt="2022-11-24T03:09:17.882" v="34" actId="255"/>
          <ac:spMkLst>
            <pc:docMk/>
            <pc:sldMk cId="193143965" sldId="298"/>
            <ac:spMk id="3" creationId="{255E1F2F-E259-4EA8-9FFD-3A10AF541859}"/>
          </ac:spMkLst>
        </pc:spChg>
        <pc:spChg chg="mod">
          <ac:chgData name="Daniel Garcia" userId="102eaba569e0b68a" providerId="LiveId" clId="{C8D7A924-3D70-42A3-9ECE-052EBDFD3071}" dt="2022-11-24T03:20:00.058" v="87"/>
          <ac:spMkLst>
            <pc:docMk/>
            <pc:sldMk cId="193143965" sldId="298"/>
            <ac:spMk id="5" creationId="{77C86C7B-C961-2C44-F516-93D7B04F92EE}"/>
          </ac:spMkLst>
        </pc:spChg>
        <pc:picChg chg="mod">
          <ac:chgData name="Daniel Garcia" userId="102eaba569e0b68a" providerId="LiveId" clId="{C8D7A924-3D70-42A3-9ECE-052EBDFD3071}" dt="2022-11-24T03:05:00.897" v="7" actId="1076"/>
          <ac:picMkLst>
            <pc:docMk/>
            <pc:sldMk cId="193143965" sldId="298"/>
            <ac:picMk id="4" creationId="{65810330-F0B5-43C9-BC34-094FFB5C0529}"/>
          </ac:picMkLst>
        </pc:picChg>
      </pc:sldChg>
      <pc:sldChg chg="modSp mod">
        <pc:chgData name="Daniel Garcia" userId="102eaba569e0b68a" providerId="LiveId" clId="{C8D7A924-3D70-42A3-9ECE-052EBDFD3071}" dt="2022-11-24T03:43:51.952" v="450" actId="14100"/>
        <pc:sldMkLst>
          <pc:docMk/>
          <pc:sldMk cId="2933514334" sldId="300"/>
        </pc:sldMkLst>
        <pc:spChg chg="mod">
          <ac:chgData name="Daniel Garcia" userId="102eaba569e0b68a" providerId="LiveId" clId="{C8D7A924-3D70-42A3-9ECE-052EBDFD3071}" dt="2022-11-24T03:22:44.984" v="158" actId="255"/>
          <ac:spMkLst>
            <pc:docMk/>
            <pc:sldMk cId="2933514334" sldId="300"/>
            <ac:spMk id="2" creationId="{75AC86D3-8FD1-4F47-A319-7D0542E48B2F}"/>
          </ac:spMkLst>
        </pc:spChg>
        <pc:spChg chg="mod">
          <ac:chgData name="Daniel Garcia" userId="102eaba569e0b68a" providerId="LiveId" clId="{C8D7A924-3D70-42A3-9ECE-052EBDFD3071}" dt="2022-11-24T03:20:00.058" v="87"/>
          <ac:spMkLst>
            <pc:docMk/>
            <pc:sldMk cId="2933514334" sldId="300"/>
            <ac:spMk id="3" creationId="{47E2FAB0-BB4D-7012-8106-0F8BE7B3F003}"/>
          </ac:spMkLst>
        </pc:spChg>
        <pc:spChg chg="mod">
          <ac:chgData name="Daniel Garcia" userId="102eaba569e0b68a" providerId="LiveId" clId="{C8D7A924-3D70-42A3-9ECE-052EBDFD3071}" dt="2022-11-24T03:43:42.475" v="449" actId="14100"/>
          <ac:spMkLst>
            <pc:docMk/>
            <pc:sldMk cId="2933514334" sldId="300"/>
            <ac:spMk id="6" creationId="{BC024FBB-A895-D5AE-3F62-5ACB89C32578}"/>
          </ac:spMkLst>
        </pc:spChg>
        <pc:picChg chg="mod">
          <ac:chgData name="Daniel Garcia" userId="102eaba569e0b68a" providerId="LiveId" clId="{C8D7A924-3D70-42A3-9ECE-052EBDFD3071}" dt="2022-11-24T03:43:51.952" v="450" actId="14100"/>
          <ac:picMkLst>
            <pc:docMk/>
            <pc:sldMk cId="2933514334" sldId="300"/>
            <ac:picMk id="1030" creationId="{5A9D36B3-173B-D369-0F8F-507E51DF4BFD}"/>
          </ac:picMkLst>
        </pc:picChg>
      </pc:sldChg>
      <pc:sldChg chg="modSp mod setBg">
        <pc:chgData name="Daniel Garcia" userId="102eaba569e0b68a" providerId="LiveId" clId="{C8D7A924-3D70-42A3-9ECE-052EBDFD3071}" dt="2022-11-24T03:34:10.438" v="314" actId="14100"/>
        <pc:sldMkLst>
          <pc:docMk/>
          <pc:sldMk cId="3812400033" sldId="301"/>
        </pc:sldMkLst>
        <pc:spChg chg="mod">
          <ac:chgData name="Daniel Garcia" userId="102eaba569e0b68a" providerId="LiveId" clId="{C8D7A924-3D70-42A3-9ECE-052EBDFD3071}" dt="2022-11-24T03:20:00.058" v="87"/>
          <ac:spMkLst>
            <pc:docMk/>
            <pc:sldMk cId="3812400033" sldId="301"/>
            <ac:spMk id="2" creationId="{98F470CF-32B1-44D8-3AAF-58F932DB1A3D}"/>
          </ac:spMkLst>
        </pc:spChg>
        <pc:spChg chg="mod">
          <ac:chgData name="Daniel Garcia" userId="102eaba569e0b68a" providerId="LiveId" clId="{C8D7A924-3D70-42A3-9ECE-052EBDFD3071}" dt="2022-11-24T03:34:10.438" v="314" actId="14100"/>
          <ac:spMkLst>
            <pc:docMk/>
            <pc:sldMk cId="3812400033" sldId="301"/>
            <ac:spMk id="14" creationId="{4E1CD4D2-C23F-3F8C-C5CF-B5D5A44C0BB0}"/>
          </ac:spMkLst>
        </pc:spChg>
        <pc:spChg chg="mod">
          <ac:chgData name="Daniel Garcia" userId="102eaba569e0b68a" providerId="LiveId" clId="{C8D7A924-3D70-42A3-9ECE-052EBDFD3071}" dt="2022-11-24T03:31:14.292" v="217" actId="207"/>
          <ac:spMkLst>
            <pc:docMk/>
            <pc:sldMk cId="3812400033" sldId="301"/>
            <ac:spMk id="18" creationId="{CFFDF40C-4837-95E9-A576-0C4D87193BBA}"/>
          </ac:spMkLst>
        </pc:spChg>
      </pc:sldChg>
      <pc:sldChg chg="modSp mod">
        <pc:chgData name="Daniel Garcia" userId="102eaba569e0b68a" providerId="LiveId" clId="{C8D7A924-3D70-42A3-9ECE-052EBDFD3071}" dt="2022-11-24T03:36:42.629" v="398" actId="33524"/>
        <pc:sldMkLst>
          <pc:docMk/>
          <pc:sldMk cId="3748085449" sldId="302"/>
        </pc:sldMkLst>
        <pc:spChg chg="mod">
          <ac:chgData name="Daniel Garcia" userId="102eaba569e0b68a" providerId="LiveId" clId="{C8D7A924-3D70-42A3-9ECE-052EBDFD3071}" dt="2022-11-24T03:23:54.750" v="164" actId="255"/>
          <ac:spMkLst>
            <pc:docMk/>
            <pc:sldMk cId="3748085449" sldId="302"/>
            <ac:spMk id="2" creationId="{D614DAD5-990C-DB06-6290-0BF4FF92227F}"/>
          </ac:spMkLst>
        </pc:spChg>
        <pc:spChg chg="mod">
          <ac:chgData name="Daniel Garcia" userId="102eaba569e0b68a" providerId="LiveId" clId="{C8D7A924-3D70-42A3-9ECE-052EBDFD3071}" dt="2022-11-24T03:36:42.629" v="398" actId="33524"/>
          <ac:spMkLst>
            <pc:docMk/>
            <pc:sldMk cId="3748085449" sldId="302"/>
            <ac:spMk id="3" creationId="{97C0F138-F11D-0968-16E1-36568E236EAD}"/>
          </ac:spMkLst>
        </pc:spChg>
        <pc:spChg chg="mod">
          <ac:chgData name="Daniel Garcia" userId="102eaba569e0b68a" providerId="LiveId" clId="{C8D7A924-3D70-42A3-9ECE-052EBDFD3071}" dt="2022-11-24T03:20:00.058" v="87"/>
          <ac:spMkLst>
            <pc:docMk/>
            <pc:sldMk cId="3748085449" sldId="302"/>
            <ac:spMk id="4" creationId="{017113CD-D554-CB63-BD91-332152F0D94A}"/>
          </ac:spMkLst>
        </pc:spChg>
      </pc:sldChg>
      <pc:sldChg chg="modSp mod setBg">
        <pc:chgData name="Daniel Garcia" userId="102eaba569e0b68a" providerId="LiveId" clId="{C8D7A924-3D70-42A3-9ECE-052EBDFD3071}" dt="2022-11-24T03:23:42.192" v="163" actId="14100"/>
        <pc:sldMkLst>
          <pc:docMk/>
          <pc:sldMk cId="1523114132" sldId="303"/>
        </pc:sldMkLst>
        <pc:spChg chg="mod">
          <ac:chgData name="Daniel Garcia" userId="102eaba569e0b68a" providerId="LiveId" clId="{C8D7A924-3D70-42A3-9ECE-052EBDFD3071}" dt="2022-11-24T03:23:42.192" v="163" actId="14100"/>
          <ac:spMkLst>
            <pc:docMk/>
            <pc:sldMk cId="1523114132" sldId="303"/>
            <ac:spMk id="2" creationId="{64403CEE-549E-FCF0-04D7-61987DE82217}"/>
          </ac:spMkLst>
        </pc:spChg>
        <pc:spChg chg="mod">
          <ac:chgData name="Daniel Garcia" userId="102eaba569e0b68a" providerId="LiveId" clId="{C8D7A924-3D70-42A3-9ECE-052EBDFD3071}" dt="2022-11-24T03:21:21.891" v="146" actId="27636"/>
          <ac:spMkLst>
            <pc:docMk/>
            <pc:sldMk cId="1523114132" sldId="303"/>
            <ac:spMk id="3" creationId="{35BE9700-E91B-8E9B-D1BF-F48A0E53C781}"/>
          </ac:spMkLst>
        </pc:spChg>
        <pc:spChg chg="mod">
          <ac:chgData name="Daniel Garcia" userId="102eaba569e0b68a" providerId="LiveId" clId="{C8D7A924-3D70-42A3-9ECE-052EBDFD3071}" dt="2022-11-24T03:20:00.058" v="87"/>
          <ac:spMkLst>
            <pc:docMk/>
            <pc:sldMk cId="1523114132" sldId="303"/>
            <ac:spMk id="4" creationId="{AAEEDF84-1AD2-F57B-673D-59867003D0F0}"/>
          </ac:spMkLst>
        </pc:spChg>
      </pc:sldChg>
      <pc:sldChg chg="modSp mod">
        <pc:chgData name="Daniel Garcia" userId="102eaba569e0b68a" providerId="LiveId" clId="{C8D7A924-3D70-42A3-9ECE-052EBDFD3071}" dt="2022-11-24T03:39:48.338" v="424" actId="20577"/>
        <pc:sldMkLst>
          <pc:docMk/>
          <pc:sldMk cId="2939393956" sldId="304"/>
        </pc:sldMkLst>
        <pc:spChg chg="mod">
          <ac:chgData name="Daniel Garcia" userId="102eaba569e0b68a" providerId="LiveId" clId="{C8D7A924-3D70-42A3-9ECE-052EBDFD3071}" dt="2022-11-24T03:39:48.338" v="424" actId="20577"/>
          <ac:spMkLst>
            <pc:docMk/>
            <pc:sldMk cId="2939393956" sldId="304"/>
            <ac:spMk id="2" creationId="{3815EEF2-C7FE-DCC5-EDA7-8DB38F0E3CC3}"/>
          </ac:spMkLst>
        </pc:spChg>
        <pc:spChg chg="mod">
          <ac:chgData name="Daniel Garcia" userId="102eaba569e0b68a" providerId="LiveId" clId="{C8D7A924-3D70-42A3-9ECE-052EBDFD3071}" dt="2022-11-24T03:20:00.058" v="87"/>
          <ac:spMkLst>
            <pc:docMk/>
            <pc:sldMk cId="2939393956" sldId="304"/>
            <ac:spMk id="3" creationId="{0C236A31-065E-0A88-A040-C828A669692A}"/>
          </ac:spMkLst>
        </pc:spChg>
        <pc:spChg chg="mod">
          <ac:chgData name="Daniel Garcia" userId="102eaba569e0b68a" providerId="LiveId" clId="{C8D7A924-3D70-42A3-9ECE-052EBDFD3071}" dt="2022-11-24T03:21:59.080" v="150" actId="14100"/>
          <ac:spMkLst>
            <pc:docMk/>
            <pc:sldMk cId="2939393956" sldId="304"/>
            <ac:spMk id="4" creationId="{6590CA37-6A4E-A8AB-95AC-0FA3023A1E8B}"/>
          </ac:spMkLst>
        </pc:spChg>
        <pc:picChg chg="mod">
          <ac:chgData name="Daniel Garcia" userId="102eaba569e0b68a" providerId="LiveId" clId="{C8D7A924-3D70-42A3-9ECE-052EBDFD3071}" dt="2022-11-24T03:39:22.198" v="399" actId="1076"/>
          <ac:picMkLst>
            <pc:docMk/>
            <pc:sldMk cId="2939393956" sldId="304"/>
            <ac:picMk id="14" creationId="{504D37C3-2ADA-80F1-7627-4EE05E6E2151}"/>
          </ac:picMkLst>
        </pc:picChg>
      </pc:sldChg>
      <pc:sldChg chg="modSp mod">
        <pc:chgData name="Daniel Garcia" userId="102eaba569e0b68a" providerId="LiveId" clId="{C8D7A924-3D70-42A3-9ECE-052EBDFD3071}" dt="2022-11-24T16:49:00.450" v="665" actId="20577"/>
        <pc:sldMkLst>
          <pc:docMk/>
          <pc:sldMk cId="2355374879" sldId="305"/>
        </pc:sldMkLst>
        <pc:spChg chg="mod">
          <ac:chgData name="Daniel Garcia" userId="102eaba569e0b68a" providerId="LiveId" clId="{C8D7A924-3D70-42A3-9ECE-052EBDFD3071}" dt="2022-11-24T03:42:49.822" v="445" actId="20577"/>
          <ac:spMkLst>
            <pc:docMk/>
            <pc:sldMk cId="2355374879" sldId="305"/>
            <ac:spMk id="2" creationId="{35EC421C-D175-EA64-2F1B-DF4D4DF50B64}"/>
          </ac:spMkLst>
        </pc:spChg>
        <pc:spChg chg="mod">
          <ac:chgData name="Daniel Garcia" userId="102eaba569e0b68a" providerId="LiveId" clId="{C8D7A924-3D70-42A3-9ECE-052EBDFD3071}" dt="2022-11-24T03:20:00.058" v="87"/>
          <ac:spMkLst>
            <pc:docMk/>
            <pc:sldMk cId="2355374879" sldId="305"/>
            <ac:spMk id="3" creationId="{3922ADC8-8074-C871-26F9-F911E38B03F0}"/>
          </ac:spMkLst>
        </pc:spChg>
        <pc:spChg chg="mod">
          <ac:chgData name="Daniel Garcia" userId="102eaba569e0b68a" providerId="LiveId" clId="{C8D7A924-3D70-42A3-9ECE-052EBDFD3071}" dt="2022-11-24T16:49:00.450" v="665" actId="20577"/>
          <ac:spMkLst>
            <pc:docMk/>
            <pc:sldMk cId="2355374879" sldId="305"/>
            <ac:spMk id="4" creationId="{5A75C767-1EEA-5359-4693-8D29A3FA814D}"/>
          </ac:spMkLst>
        </pc:spChg>
        <pc:picChg chg="mod">
          <ac:chgData name="Daniel Garcia" userId="102eaba569e0b68a" providerId="LiveId" clId="{C8D7A924-3D70-42A3-9ECE-052EBDFD3071}" dt="2022-11-24T03:40:00.263" v="426" actId="1076"/>
          <ac:picMkLst>
            <pc:docMk/>
            <pc:sldMk cId="2355374879" sldId="305"/>
            <ac:picMk id="6" creationId="{3AF74F25-B2F8-F16F-7411-2860A38CCD2B}"/>
          </ac:picMkLst>
        </pc:picChg>
      </pc:sldChg>
      <pc:sldChg chg="addSp delSp modSp mod">
        <pc:chgData name="Daniel Garcia" userId="102eaba569e0b68a" providerId="LiveId" clId="{C8D7A924-3D70-42A3-9ECE-052EBDFD3071}" dt="2022-11-24T03:53:35.917" v="553" actId="1076"/>
        <pc:sldMkLst>
          <pc:docMk/>
          <pc:sldMk cId="600553089" sldId="306"/>
        </pc:sldMkLst>
        <pc:spChg chg="mod">
          <ac:chgData name="Daniel Garcia" userId="102eaba569e0b68a" providerId="LiveId" clId="{C8D7A924-3D70-42A3-9ECE-052EBDFD3071}" dt="2022-11-24T03:53:29.837" v="548" actId="14100"/>
          <ac:spMkLst>
            <pc:docMk/>
            <pc:sldMk cId="600553089" sldId="306"/>
            <ac:spMk id="2" creationId="{C73A6D23-1E11-0CB6-9B40-98725007902F}"/>
          </ac:spMkLst>
        </pc:spChg>
        <pc:spChg chg="mod">
          <ac:chgData name="Daniel Garcia" userId="102eaba569e0b68a" providerId="LiveId" clId="{C8D7A924-3D70-42A3-9ECE-052EBDFD3071}" dt="2022-11-24T03:20:00.058" v="87"/>
          <ac:spMkLst>
            <pc:docMk/>
            <pc:sldMk cId="600553089" sldId="306"/>
            <ac:spMk id="3" creationId="{6A6892BF-7E49-9BCB-9CEE-EFC88A939424}"/>
          </ac:spMkLst>
        </pc:spChg>
        <pc:spChg chg="add del mod">
          <ac:chgData name="Daniel Garcia" userId="102eaba569e0b68a" providerId="LiveId" clId="{C8D7A924-3D70-42A3-9ECE-052EBDFD3071}" dt="2022-11-24T03:52:59.585" v="509" actId="931"/>
          <ac:spMkLst>
            <pc:docMk/>
            <pc:sldMk cId="600553089" sldId="306"/>
            <ac:spMk id="5" creationId="{AAC7B070-7606-7EE1-02CF-D9C171A30ACD}"/>
          </ac:spMkLst>
        </pc:spChg>
        <pc:picChg chg="del mod">
          <ac:chgData name="Daniel Garcia" userId="102eaba569e0b68a" providerId="LiveId" clId="{C8D7A924-3D70-42A3-9ECE-052EBDFD3071}" dt="2022-11-24T03:52:21.257" v="508" actId="478"/>
          <ac:picMkLst>
            <pc:docMk/>
            <pc:sldMk cId="600553089" sldId="306"/>
            <ac:picMk id="6" creationId="{5456C748-19D5-A5F9-AB14-A90BD53DB258}"/>
          </ac:picMkLst>
        </pc:picChg>
        <pc:picChg chg="add mod">
          <ac:chgData name="Daniel Garcia" userId="102eaba569e0b68a" providerId="LiveId" clId="{C8D7A924-3D70-42A3-9ECE-052EBDFD3071}" dt="2022-11-24T03:53:35.917" v="553" actId="1076"/>
          <ac:picMkLst>
            <pc:docMk/>
            <pc:sldMk cId="600553089" sldId="306"/>
            <ac:picMk id="8" creationId="{74246235-38C8-7C53-09EA-6816874DEF03}"/>
          </ac:picMkLst>
        </pc:picChg>
      </pc:sldChg>
      <pc:sldChg chg="modSp mod">
        <pc:chgData name="Daniel Garcia" userId="102eaba569e0b68a" providerId="LiveId" clId="{C8D7A924-3D70-42A3-9ECE-052EBDFD3071}" dt="2022-11-24T03:26:35.460" v="202" actId="14100"/>
        <pc:sldMkLst>
          <pc:docMk/>
          <pc:sldMk cId="3502380472" sldId="307"/>
        </pc:sldMkLst>
        <pc:spChg chg="mod">
          <ac:chgData name="Daniel Garcia" userId="102eaba569e0b68a" providerId="LiveId" clId="{C8D7A924-3D70-42A3-9ECE-052EBDFD3071}" dt="2022-11-24T03:20:00.058" v="87"/>
          <ac:spMkLst>
            <pc:docMk/>
            <pc:sldMk cId="3502380472" sldId="307"/>
            <ac:spMk id="2" creationId="{0C7949DE-02DE-6BFF-8C79-EE885713E803}"/>
          </ac:spMkLst>
        </pc:spChg>
        <pc:spChg chg="mod">
          <ac:chgData name="Daniel Garcia" userId="102eaba569e0b68a" providerId="LiveId" clId="{C8D7A924-3D70-42A3-9ECE-052EBDFD3071}" dt="2022-11-24T03:26:35.460" v="202" actId="14100"/>
          <ac:spMkLst>
            <pc:docMk/>
            <pc:sldMk cId="3502380472" sldId="307"/>
            <ac:spMk id="4" creationId="{4E2F3B68-C8B5-8B5B-F6EC-0D6EBC33EAA8}"/>
          </ac:spMkLst>
        </pc:spChg>
        <pc:spChg chg="mod">
          <ac:chgData name="Daniel Garcia" userId="102eaba569e0b68a" providerId="LiveId" clId="{C8D7A924-3D70-42A3-9ECE-052EBDFD3071}" dt="2022-11-24T03:26:20.235" v="199" actId="27636"/>
          <ac:spMkLst>
            <pc:docMk/>
            <pc:sldMk cId="3502380472" sldId="307"/>
            <ac:spMk id="22" creationId="{B4918A38-840E-B3D4-CA25-DA2CCE830478}"/>
          </ac:spMkLst>
        </pc:spChg>
        <pc:picChg chg="mod">
          <ac:chgData name="Daniel Garcia" userId="102eaba569e0b68a" providerId="LiveId" clId="{C8D7A924-3D70-42A3-9ECE-052EBDFD3071}" dt="2022-11-24T03:20:00.058" v="87"/>
          <ac:picMkLst>
            <pc:docMk/>
            <pc:sldMk cId="3502380472" sldId="307"/>
            <ac:picMk id="29" creationId="{2DC58D0C-F306-D002-967B-D01C0F2264DF}"/>
          </ac:picMkLst>
        </pc:picChg>
      </pc:sldChg>
      <pc:sldChg chg="modSp mod">
        <pc:chgData name="Daniel Garcia" userId="102eaba569e0b68a" providerId="LiveId" clId="{C8D7A924-3D70-42A3-9ECE-052EBDFD3071}" dt="2022-11-24T03:54:44.506" v="561" actId="1076"/>
        <pc:sldMkLst>
          <pc:docMk/>
          <pc:sldMk cId="2963688828" sldId="308"/>
        </pc:sldMkLst>
        <pc:spChg chg="mod">
          <ac:chgData name="Daniel Garcia" userId="102eaba569e0b68a" providerId="LiveId" clId="{C8D7A924-3D70-42A3-9ECE-052EBDFD3071}" dt="2022-11-24T03:26:54.299" v="205" actId="14100"/>
          <ac:spMkLst>
            <pc:docMk/>
            <pc:sldMk cId="2963688828" sldId="308"/>
            <ac:spMk id="2" creationId="{7BC7C4E6-634A-CCB0-1B5C-34D653A454DA}"/>
          </ac:spMkLst>
        </pc:spChg>
        <pc:spChg chg="mod">
          <ac:chgData name="Daniel Garcia" userId="102eaba569e0b68a" providerId="LiveId" clId="{C8D7A924-3D70-42A3-9ECE-052EBDFD3071}" dt="2022-11-24T03:54:27.081" v="554" actId="14100"/>
          <ac:spMkLst>
            <pc:docMk/>
            <pc:sldMk cId="2963688828" sldId="308"/>
            <ac:spMk id="3" creationId="{CBEEAF36-C51D-B7E0-95F2-9D1BAD9B2FBF}"/>
          </ac:spMkLst>
        </pc:spChg>
        <pc:spChg chg="mod">
          <ac:chgData name="Daniel Garcia" userId="102eaba569e0b68a" providerId="LiveId" clId="{C8D7A924-3D70-42A3-9ECE-052EBDFD3071}" dt="2022-11-24T03:20:00.058" v="87"/>
          <ac:spMkLst>
            <pc:docMk/>
            <pc:sldMk cId="2963688828" sldId="308"/>
            <ac:spMk id="4" creationId="{0C1D0EDA-A3CD-DB84-C8E6-135610A9BD4D}"/>
          </ac:spMkLst>
        </pc:spChg>
        <pc:picChg chg="mod">
          <ac:chgData name="Daniel Garcia" userId="102eaba569e0b68a" providerId="LiveId" clId="{C8D7A924-3D70-42A3-9ECE-052EBDFD3071}" dt="2022-11-24T03:54:40.999" v="560" actId="1076"/>
          <ac:picMkLst>
            <pc:docMk/>
            <pc:sldMk cId="2963688828" sldId="308"/>
            <ac:picMk id="8" creationId="{8D215ECD-2831-FB88-90A1-8EA2C637F9E1}"/>
          </ac:picMkLst>
        </pc:picChg>
        <pc:picChg chg="mod">
          <ac:chgData name="Daniel Garcia" userId="102eaba569e0b68a" providerId="LiveId" clId="{C8D7A924-3D70-42A3-9ECE-052EBDFD3071}" dt="2022-11-24T03:54:44.506" v="561" actId="1076"/>
          <ac:picMkLst>
            <pc:docMk/>
            <pc:sldMk cId="2963688828" sldId="308"/>
            <ac:picMk id="10" creationId="{07706D45-0642-1BBC-C164-DA71BD1EC6E6}"/>
          </ac:picMkLst>
        </pc:picChg>
      </pc:sldChg>
      <pc:sldChg chg="addSp delSp modSp mod">
        <pc:chgData name="Daniel Garcia" userId="102eaba569e0b68a" providerId="LiveId" clId="{C8D7A924-3D70-42A3-9ECE-052EBDFD3071}" dt="2022-11-24T03:51:32.621" v="484" actId="1076"/>
        <pc:sldMkLst>
          <pc:docMk/>
          <pc:sldMk cId="1392914294" sldId="309"/>
        </pc:sldMkLst>
        <pc:spChg chg="mod">
          <ac:chgData name="Daniel Garcia" userId="102eaba569e0b68a" providerId="LiveId" clId="{C8D7A924-3D70-42A3-9ECE-052EBDFD3071}" dt="2022-11-24T03:25:09.088" v="171" actId="255"/>
          <ac:spMkLst>
            <pc:docMk/>
            <pc:sldMk cId="1392914294" sldId="309"/>
            <ac:spMk id="2" creationId="{9BDE4508-CC3C-E3F1-3E0B-157542784B1A}"/>
          </ac:spMkLst>
        </pc:spChg>
        <pc:spChg chg="mod">
          <ac:chgData name="Daniel Garcia" userId="102eaba569e0b68a" providerId="LiveId" clId="{C8D7A924-3D70-42A3-9ECE-052EBDFD3071}" dt="2022-11-24T03:20:00.058" v="87"/>
          <ac:spMkLst>
            <pc:docMk/>
            <pc:sldMk cId="1392914294" sldId="309"/>
            <ac:spMk id="3" creationId="{09650D7E-818F-5BF9-E52A-760EEB7AB5AB}"/>
          </ac:spMkLst>
        </pc:spChg>
        <pc:spChg chg="add del mod">
          <ac:chgData name="Daniel Garcia" userId="102eaba569e0b68a" providerId="LiveId" clId="{C8D7A924-3D70-42A3-9ECE-052EBDFD3071}" dt="2022-11-24T03:50:35.772" v="454" actId="931"/>
          <ac:spMkLst>
            <pc:docMk/>
            <pc:sldMk cId="1392914294" sldId="309"/>
            <ac:spMk id="5" creationId="{97FE8D7E-FF84-9512-1CF3-8A72C8FF40EB}"/>
          </ac:spMkLst>
        </pc:spChg>
        <pc:spChg chg="mod">
          <ac:chgData name="Daniel Garcia" userId="102eaba569e0b68a" providerId="LiveId" clId="{C8D7A924-3D70-42A3-9ECE-052EBDFD3071}" dt="2022-11-24T03:25:21.015" v="173" actId="14100"/>
          <ac:spMkLst>
            <pc:docMk/>
            <pc:sldMk cId="1392914294" sldId="309"/>
            <ac:spMk id="14" creationId="{58CCD89F-641E-DF82-D300-E3D541BCE5CD}"/>
          </ac:spMkLst>
        </pc:spChg>
        <pc:picChg chg="add del">
          <ac:chgData name="Daniel Garcia" userId="102eaba569e0b68a" providerId="LiveId" clId="{C8D7A924-3D70-42A3-9ECE-052EBDFD3071}" dt="2022-11-24T03:50:13.571" v="453" actId="22"/>
          <ac:picMkLst>
            <pc:docMk/>
            <pc:sldMk cId="1392914294" sldId="309"/>
            <ac:picMk id="7" creationId="{3494FA06-57C6-DA94-0F38-F86539164580}"/>
          </ac:picMkLst>
        </pc:picChg>
        <pc:picChg chg="add mod">
          <ac:chgData name="Daniel Garcia" userId="102eaba569e0b68a" providerId="LiveId" clId="{C8D7A924-3D70-42A3-9ECE-052EBDFD3071}" dt="2022-11-24T03:51:32.621" v="484" actId="1076"/>
          <ac:picMkLst>
            <pc:docMk/>
            <pc:sldMk cId="1392914294" sldId="309"/>
            <ac:picMk id="9" creationId="{CE285FA9-091B-5597-E65F-1E2425C9880E}"/>
          </ac:picMkLst>
        </pc:picChg>
        <pc:picChg chg="del mod">
          <ac:chgData name="Daniel Garcia" userId="102eaba569e0b68a" providerId="LiveId" clId="{C8D7A924-3D70-42A3-9ECE-052EBDFD3071}" dt="2022-11-24T03:50:08.814" v="451" actId="478"/>
          <ac:picMkLst>
            <pc:docMk/>
            <pc:sldMk cId="1392914294" sldId="309"/>
            <ac:picMk id="16" creationId="{BEEC2C87-F617-F7EF-4FAF-4D67934654C1}"/>
          </ac:picMkLst>
        </pc:picChg>
      </pc:sldChg>
      <pc:sldChg chg="addSp delSp modSp mod modClrScheme chgLayout">
        <pc:chgData name="Daniel Garcia" userId="102eaba569e0b68a" providerId="LiveId" clId="{C8D7A924-3D70-42A3-9ECE-052EBDFD3071}" dt="2022-11-24T03:30:03.458" v="213" actId="931"/>
        <pc:sldMkLst>
          <pc:docMk/>
          <pc:sldMk cId="3695948948" sldId="310"/>
        </pc:sldMkLst>
        <pc:spChg chg="mod ord">
          <ac:chgData name="Daniel Garcia" userId="102eaba569e0b68a" providerId="LiveId" clId="{C8D7A924-3D70-42A3-9ECE-052EBDFD3071}" dt="2022-11-24T03:28:37.917" v="212" actId="700"/>
          <ac:spMkLst>
            <pc:docMk/>
            <pc:sldMk cId="3695948948" sldId="310"/>
            <ac:spMk id="2" creationId="{EA56271E-017E-9CE3-9038-A4C2EC411356}"/>
          </ac:spMkLst>
        </pc:spChg>
        <pc:spChg chg="add del mod ord">
          <ac:chgData name="Daniel Garcia" userId="102eaba569e0b68a" providerId="LiveId" clId="{C8D7A924-3D70-42A3-9ECE-052EBDFD3071}" dt="2022-11-24T03:30:03.458" v="213" actId="931"/>
          <ac:spMkLst>
            <pc:docMk/>
            <pc:sldMk cId="3695948948" sldId="310"/>
            <ac:spMk id="3" creationId="{780CABFD-FFB3-A25E-DB36-F32A97756DA2}"/>
          </ac:spMkLst>
        </pc:spChg>
        <pc:spChg chg="mod ord">
          <ac:chgData name="Daniel Garcia" userId="102eaba569e0b68a" providerId="LiveId" clId="{C8D7A924-3D70-42A3-9ECE-052EBDFD3071}" dt="2022-11-24T03:28:37.917" v="212" actId="700"/>
          <ac:spMkLst>
            <pc:docMk/>
            <pc:sldMk cId="3695948948" sldId="310"/>
            <ac:spMk id="5" creationId="{4814C0D2-8CD3-6D42-1CCD-C6700D31A610}"/>
          </ac:spMkLst>
        </pc:spChg>
        <pc:picChg chg="add mod">
          <ac:chgData name="Daniel Garcia" userId="102eaba569e0b68a" providerId="LiveId" clId="{C8D7A924-3D70-42A3-9ECE-052EBDFD3071}" dt="2022-11-24T03:30:03.458" v="213" actId="931"/>
          <ac:picMkLst>
            <pc:docMk/>
            <pc:sldMk cId="3695948948" sldId="310"/>
            <ac:picMk id="6" creationId="{EFD09BD9-9EEF-38D7-95AC-776D254AB512}"/>
          </ac:picMkLst>
        </pc:picChg>
      </pc:sldChg>
      <pc:sldChg chg="modSp mod">
        <pc:chgData name="Daniel Garcia" userId="102eaba569e0b68a" providerId="LiveId" clId="{C8D7A924-3D70-42A3-9ECE-052EBDFD3071}" dt="2022-11-24T03:55:02.280" v="578" actId="20577"/>
        <pc:sldMkLst>
          <pc:docMk/>
          <pc:sldMk cId="1463498691" sldId="311"/>
        </pc:sldMkLst>
        <pc:spChg chg="mod">
          <ac:chgData name="Daniel Garcia" userId="102eaba569e0b68a" providerId="LiveId" clId="{C8D7A924-3D70-42A3-9ECE-052EBDFD3071}" dt="2022-11-24T03:20:00.058" v="87"/>
          <ac:spMkLst>
            <pc:docMk/>
            <pc:sldMk cId="1463498691" sldId="311"/>
            <ac:spMk id="2" creationId="{DB95D930-3447-3BCD-CE9E-55FED7B7D06B}"/>
          </ac:spMkLst>
        </pc:spChg>
        <pc:spChg chg="mod">
          <ac:chgData name="Daniel Garcia" userId="102eaba569e0b68a" providerId="LiveId" clId="{C8D7A924-3D70-42A3-9ECE-052EBDFD3071}" dt="2022-11-24T03:27:21.386" v="210" actId="255"/>
          <ac:spMkLst>
            <pc:docMk/>
            <pc:sldMk cId="1463498691" sldId="311"/>
            <ac:spMk id="5" creationId="{5639CD80-0B4D-19AF-AF3C-96385277EEB6}"/>
          </ac:spMkLst>
        </pc:spChg>
        <pc:spChg chg="mod">
          <ac:chgData name="Daniel Garcia" userId="102eaba569e0b68a" providerId="LiveId" clId="{C8D7A924-3D70-42A3-9ECE-052EBDFD3071}" dt="2022-11-24T03:55:02.280" v="578" actId="20577"/>
          <ac:spMkLst>
            <pc:docMk/>
            <pc:sldMk cId="1463498691" sldId="311"/>
            <ac:spMk id="6" creationId="{4C29D4AE-3FB6-3D02-B66D-90C13B820806}"/>
          </ac:spMkLst>
        </pc:spChg>
      </pc:sldChg>
      <pc:sldChg chg="addSp delSp modSp new mod modClrScheme chgLayout">
        <pc:chgData name="Daniel Garcia" userId="102eaba569e0b68a" providerId="LiveId" clId="{C8D7A924-3D70-42A3-9ECE-052EBDFD3071}" dt="2022-11-24T03:43:06.867" v="446" actId="255"/>
        <pc:sldMkLst>
          <pc:docMk/>
          <pc:sldMk cId="3167895065" sldId="312"/>
        </pc:sldMkLst>
        <pc:spChg chg="del mod ord">
          <ac:chgData name="Daniel Garcia" userId="102eaba569e0b68a" providerId="LiveId" clId="{C8D7A924-3D70-42A3-9ECE-052EBDFD3071}" dt="2022-11-24T03:07:30.586" v="10" actId="700"/>
          <ac:spMkLst>
            <pc:docMk/>
            <pc:sldMk cId="3167895065" sldId="312"/>
            <ac:spMk id="2" creationId="{4F82E43E-6948-793C-9979-7E4D4C31643D}"/>
          </ac:spMkLst>
        </pc:spChg>
        <pc:spChg chg="del mod ord">
          <ac:chgData name="Daniel Garcia" userId="102eaba569e0b68a" providerId="LiveId" clId="{C8D7A924-3D70-42A3-9ECE-052EBDFD3071}" dt="2022-11-24T03:07:30.586" v="10" actId="700"/>
          <ac:spMkLst>
            <pc:docMk/>
            <pc:sldMk cId="3167895065" sldId="312"/>
            <ac:spMk id="3" creationId="{2CBCC252-926C-5A93-B3C4-C6B428085933}"/>
          </ac:spMkLst>
        </pc:spChg>
        <pc:spChg chg="del">
          <ac:chgData name="Daniel Garcia" userId="102eaba569e0b68a" providerId="LiveId" clId="{C8D7A924-3D70-42A3-9ECE-052EBDFD3071}" dt="2022-11-24T03:07:30.586" v="10" actId="700"/>
          <ac:spMkLst>
            <pc:docMk/>
            <pc:sldMk cId="3167895065" sldId="312"/>
            <ac:spMk id="4" creationId="{22E38C1C-DB15-08BF-542B-CBA83C624D89}"/>
          </ac:spMkLst>
        </pc:spChg>
        <pc:spChg chg="mod ord">
          <ac:chgData name="Daniel Garcia" userId="102eaba569e0b68a" providerId="LiveId" clId="{C8D7A924-3D70-42A3-9ECE-052EBDFD3071}" dt="2022-11-24T03:20:00.058" v="87"/>
          <ac:spMkLst>
            <pc:docMk/>
            <pc:sldMk cId="3167895065" sldId="312"/>
            <ac:spMk id="5" creationId="{B290489D-F4A6-E7DF-DB21-45FE2B64110F}"/>
          </ac:spMkLst>
        </pc:spChg>
        <pc:spChg chg="add mod ord">
          <ac:chgData name="Daniel Garcia" userId="102eaba569e0b68a" providerId="LiveId" clId="{C8D7A924-3D70-42A3-9ECE-052EBDFD3071}" dt="2022-11-24T03:43:06.867" v="446" actId="255"/>
          <ac:spMkLst>
            <pc:docMk/>
            <pc:sldMk cId="3167895065" sldId="312"/>
            <ac:spMk id="6" creationId="{03606A32-11DB-B78B-F33E-34F460D9241E}"/>
          </ac:spMkLst>
        </pc:spChg>
        <pc:spChg chg="add mod ord">
          <ac:chgData name="Daniel Garcia" userId="102eaba569e0b68a" providerId="LiveId" clId="{C8D7A924-3D70-42A3-9ECE-052EBDFD3071}" dt="2022-11-24T03:22:24.681" v="156" actId="27636"/>
          <ac:spMkLst>
            <pc:docMk/>
            <pc:sldMk cId="3167895065" sldId="312"/>
            <ac:spMk id="7" creationId="{3D74DE71-1A15-8405-B505-CC0C4F987AFB}"/>
          </ac:spMkLst>
        </pc:spChg>
      </pc:sldChg>
      <pc:sldChg chg="addSp delSp modSp new mod setBg modClrScheme chgLayout">
        <pc:chgData name="Daniel Garcia" userId="102eaba569e0b68a" providerId="LiveId" clId="{C8D7A924-3D70-42A3-9ECE-052EBDFD3071}" dt="2022-11-24T16:51:20.093" v="695" actId="1076"/>
        <pc:sldMkLst>
          <pc:docMk/>
          <pc:sldMk cId="626785956" sldId="313"/>
        </pc:sldMkLst>
        <pc:spChg chg="mod ord">
          <ac:chgData name="Daniel Garcia" userId="102eaba569e0b68a" providerId="LiveId" clId="{C8D7A924-3D70-42A3-9ECE-052EBDFD3071}" dt="2022-11-24T16:46:58.103" v="634" actId="700"/>
          <ac:spMkLst>
            <pc:docMk/>
            <pc:sldMk cId="626785956" sldId="313"/>
            <ac:spMk id="2" creationId="{48DA1993-E3ED-0906-9644-85DA1780C34D}"/>
          </ac:spMkLst>
        </pc:spChg>
        <pc:spChg chg="del mod ord">
          <ac:chgData name="Daniel Garcia" userId="102eaba569e0b68a" providerId="LiveId" clId="{C8D7A924-3D70-42A3-9ECE-052EBDFD3071}" dt="2022-11-24T16:42:13.722" v="584" actId="700"/>
          <ac:spMkLst>
            <pc:docMk/>
            <pc:sldMk cId="626785956" sldId="313"/>
            <ac:spMk id="3" creationId="{A4EFBED0-E697-11D3-4B73-836A472917E0}"/>
          </ac:spMkLst>
        </pc:spChg>
        <pc:spChg chg="mod ord">
          <ac:chgData name="Daniel Garcia" userId="102eaba569e0b68a" providerId="LiveId" clId="{C8D7A924-3D70-42A3-9ECE-052EBDFD3071}" dt="2022-11-24T16:46:58.103" v="634" actId="700"/>
          <ac:spMkLst>
            <pc:docMk/>
            <pc:sldMk cId="626785956" sldId="313"/>
            <ac:spMk id="4" creationId="{F2F03033-0522-5A10-E8FD-2B1607D1423D}"/>
          </ac:spMkLst>
        </pc:spChg>
        <pc:spChg chg="add del mod ord">
          <ac:chgData name="Daniel Garcia" userId="102eaba569e0b68a" providerId="LiveId" clId="{C8D7A924-3D70-42A3-9ECE-052EBDFD3071}" dt="2022-11-24T16:42:34.301" v="585" actId="931"/>
          <ac:spMkLst>
            <pc:docMk/>
            <pc:sldMk cId="626785956" sldId="313"/>
            <ac:spMk id="5" creationId="{CA3C4F09-58E5-A771-01AE-D9D68D861AD5}"/>
          </ac:spMkLst>
        </pc:spChg>
        <pc:spChg chg="add del mod ord">
          <ac:chgData name="Daniel Garcia" userId="102eaba569e0b68a" providerId="LiveId" clId="{C8D7A924-3D70-42A3-9ECE-052EBDFD3071}" dt="2022-11-24T16:45:43.540" v="614" actId="931"/>
          <ac:spMkLst>
            <pc:docMk/>
            <pc:sldMk cId="626785956" sldId="313"/>
            <ac:spMk id="6" creationId="{9EDD7B9E-830C-BC7A-2210-385395CE99EF}"/>
          </ac:spMkLst>
        </pc:spChg>
        <pc:spChg chg="add del mod ord">
          <ac:chgData name="Daniel Garcia" userId="102eaba569e0b68a" providerId="LiveId" clId="{C8D7A924-3D70-42A3-9ECE-052EBDFD3071}" dt="2022-11-24T16:46:58.103" v="634" actId="700"/>
          <ac:spMkLst>
            <pc:docMk/>
            <pc:sldMk cId="626785956" sldId="313"/>
            <ac:spMk id="11" creationId="{1521B29C-F17E-162D-7549-ACF355999B73}"/>
          </ac:spMkLst>
        </pc:spChg>
        <pc:spChg chg="add del mod ord">
          <ac:chgData name="Daniel Garcia" userId="102eaba569e0b68a" providerId="LiveId" clId="{C8D7A924-3D70-42A3-9ECE-052EBDFD3071}" dt="2022-11-24T16:46:58.103" v="634" actId="700"/>
          <ac:spMkLst>
            <pc:docMk/>
            <pc:sldMk cId="626785956" sldId="313"/>
            <ac:spMk id="12" creationId="{9F45247C-69DE-A3BE-7FC6-30876A0CCFDD}"/>
          </ac:spMkLst>
        </pc:spChg>
        <pc:spChg chg="add del">
          <ac:chgData name="Daniel Garcia" userId="102eaba569e0b68a" providerId="LiveId" clId="{C8D7A924-3D70-42A3-9ECE-052EBDFD3071}" dt="2022-11-24T16:42:46.159" v="589" actId="26606"/>
          <ac:spMkLst>
            <pc:docMk/>
            <pc:sldMk cId="626785956" sldId="313"/>
            <ac:spMk id="13" creationId="{BD1CAB03-F6A4-4736-85F6-261056424D9D}"/>
          </ac:spMkLst>
        </pc:spChg>
        <pc:spChg chg="add del mod ord">
          <ac:chgData name="Daniel Garcia" userId="102eaba569e0b68a" providerId="LiveId" clId="{C8D7A924-3D70-42A3-9ECE-052EBDFD3071}" dt="2022-11-24T16:46:58.103" v="634" actId="700"/>
          <ac:spMkLst>
            <pc:docMk/>
            <pc:sldMk cId="626785956" sldId="313"/>
            <ac:spMk id="14" creationId="{44F7FF82-4306-A403-5717-29EB116AE5F8}"/>
          </ac:spMkLst>
        </pc:spChg>
        <pc:spChg chg="add del">
          <ac:chgData name="Daniel Garcia" userId="102eaba569e0b68a" providerId="LiveId" clId="{C8D7A924-3D70-42A3-9ECE-052EBDFD3071}" dt="2022-11-24T16:42:46.159" v="589" actId="26606"/>
          <ac:spMkLst>
            <pc:docMk/>
            <pc:sldMk cId="626785956" sldId="313"/>
            <ac:spMk id="15" creationId="{3E2321B3-5D47-422E-8DD6-192DA485FF63}"/>
          </ac:spMkLst>
        </pc:spChg>
        <pc:spChg chg="add del mod ord">
          <ac:chgData name="Daniel Garcia" userId="102eaba569e0b68a" providerId="LiveId" clId="{C8D7A924-3D70-42A3-9ECE-052EBDFD3071}" dt="2022-11-24T16:46:58.103" v="634" actId="700"/>
          <ac:spMkLst>
            <pc:docMk/>
            <pc:sldMk cId="626785956" sldId="313"/>
            <ac:spMk id="16" creationId="{589E14CE-D87B-E019-7784-019B0323A313}"/>
          </ac:spMkLst>
        </pc:spChg>
        <pc:spChg chg="add del mod ord">
          <ac:chgData name="Daniel Garcia" userId="102eaba569e0b68a" providerId="LiveId" clId="{C8D7A924-3D70-42A3-9ECE-052EBDFD3071}" dt="2022-11-24T16:46:58.103" v="634" actId="700"/>
          <ac:spMkLst>
            <pc:docMk/>
            <pc:sldMk cId="626785956" sldId="313"/>
            <ac:spMk id="17" creationId="{F689CE63-E6AD-4227-6FC8-C1A427B8F7EC}"/>
          </ac:spMkLst>
        </pc:spChg>
        <pc:spChg chg="add del mod ord">
          <ac:chgData name="Daniel Garcia" userId="102eaba569e0b68a" providerId="LiveId" clId="{C8D7A924-3D70-42A3-9ECE-052EBDFD3071}" dt="2022-11-24T16:46:58.103" v="634" actId="700"/>
          <ac:spMkLst>
            <pc:docMk/>
            <pc:sldMk cId="626785956" sldId="313"/>
            <ac:spMk id="18" creationId="{B9E00F98-A497-4B36-70A3-912DA59A02A7}"/>
          </ac:spMkLst>
        </pc:spChg>
        <pc:spChg chg="add del mod ord">
          <ac:chgData name="Daniel Garcia" userId="102eaba569e0b68a" providerId="LiveId" clId="{C8D7A924-3D70-42A3-9ECE-052EBDFD3071}" dt="2022-11-24T16:46:58.103" v="634" actId="700"/>
          <ac:spMkLst>
            <pc:docMk/>
            <pc:sldMk cId="626785956" sldId="313"/>
            <ac:spMk id="19" creationId="{7018138A-8922-7AF1-D751-1789487C4C4E}"/>
          </ac:spMkLst>
        </pc:spChg>
        <pc:spChg chg="add del mod">
          <ac:chgData name="Daniel Garcia" userId="102eaba569e0b68a" providerId="LiveId" clId="{C8D7A924-3D70-42A3-9ECE-052EBDFD3071}" dt="2022-11-24T16:46:57.619" v="633" actId="478"/>
          <ac:spMkLst>
            <pc:docMk/>
            <pc:sldMk cId="626785956" sldId="313"/>
            <ac:spMk id="21" creationId="{0303A6F8-FCE8-F48A-1DEB-5EE385D91C1C}"/>
          </ac:spMkLst>
        </pc:spChg>
        <pc:spChg chg="add del mod">
          <ac:chgData name="Daniel Garcia" userId="102eaba569e0b68a" providerId="LiveId" clId="{C8D7A924-3D70-42A3-9ECE-052EBDFD3071}" dt="2022-11-24T16:46:53.068" v="627" actId="478"/>
          <ac:spMkLst>
            <pc:docMk/>
            <pc:sldMk cId="626785956" sldId="313"/>
            <ac:spMk id="25" creationId="{DBE6B1C9-47E1-8E07-2ACA-1E0B77B563DB}"/>
          </ac:spMkLst>
        </pc:spChg>
        <pc:picChg chg="add del mod ord modCrop">
          <ac:chgData name="Daniel Garcia" userId="102eaba569e0b68a" providerId="LiveId" clId="{C8D7A924-3D70-42A3-9ECE-052EBDFD3071}" dt="2022-11-24T16:49:21.533" v="670" actId="1076"/>
          <ac:picMkLst>
            <pc:docMk/>
            <pc:sldMk cId="626785956" sldId="313"/>
            <ac:picMk id="8" creationId="{89A74131-8283-A828-8B73-EEB7D076127D}"/>
          </ac:picMkLst>
        </pc:picChg>
        <pc:picChg chg="add mod ord modCrop">
          <ac:chgData name="Daniel Garcia" userId="102eaba569e0b68a" providerId="LiveId" clId="{C8D7A924-3D70-42A3-9ECE-052EBDFD3071}" dt="2022-11-24T16:46:58.103" v="634" actId="700"/>
          <ac:picMkLst>
            <pc:docMk/>
            <pc:sldMk cId="626785956" sldId="313"/>
            <ac:picMk id="10" creationId="{F6124C9B-DE66-7D52-6A46-D2C3F6E008F9}"/>
          </ac:picMkLst>
        </pc:picChg>
        <pc:picChg chg="add del mod">
          <ac:chgData name="Daniel Garcia" userId="102eaba569e0b68a" providerId="LiveId" clId="{C8D7A924-3D70-42A3-9ECE-052EBDFD3071}" dt="2022-11-24T16:46:57.166" v="632" actId="931"/>
          <ac:picMkLst>
            <pc:docMk/>
            <pc:sldMk cId="626785956" sldId="313"/>
            <ac:picMk id="23" creationId="{19D3D715-7AA9-DDE9-5CC0-8B28823AABE6}"/>
          </ac:picMkLst>
        </pc:picChg>
        <pc:picChg chg="add mod">
          <ac:chgData name="Daniel Garcia" userId="102eaba569e0b68a" providerId="LiveId" clId="{C8D7A924-3D70-42A3-9ECE-052EBDFD3071}" dt="2022-11-24T16:49:24.040" v="671" actId="1076"/>
          <ac:picMkLst>
            <pc:docMk/>
            <pc:sldMk cId="626785956" sldId="313"/>
            <ac:picMk id="27" creationId="{09A8F150-6483-7CEC-D8F7-055C244D0665}"/>
          </ac:picMkLst>
        </pc:picChg>
        <pc:picChg chg="add mod">
          <ac:chgData name="Daniel Garcia" userId="102eaba569e0b68a" providerId="LiveId" clId="{C8D7A924-3D70-42A3-9ECE-052EBDFD3071}" dt="2022-11-24T16:51:20.093" v="695" actId="1076"/>
          <ac:picMkLst>
            <pc:docMk/>
            <pc:sldMk cId="626785956" sldId="313"/>
            <ac:picMk id="29" creationId="{0239E5FC-491F-B91B-E7B1-0ACD748F82EA}"/>
          </ac:picMkLst>
        </pc:picChg>
      </pc:sldChg>
    </pc:docChg>
  </pc:docChgLst>
  <pc:docChgLst>
    <pc:chgData name="Daniel Garcia" userId="102eaba569e0b68a" providerId="LiveId" clId="{2E64419C-42A6-46BF-AAE7-4CBBB6F09460}"/>
    <pc:docChg chg="undo custSel addSld delSld modSld sldOrd addSection delSection modSection">
      <pc:chgData name="Daniel Garcia" userId="102eaba569e0b68a" providerId="LiveId" clId="{2E64419C-42A6-46BF-AAE7-4CBBB6F09460}" dt="2022-11-28T16:39:52.882" v="3583"/>
      <pc:docMkLst>
        <pc:docMk/>
      </pc:docMkLst>
      <pc:sldChg chg="delSp modSp mod delDesignElem">
        <pc:chgData name="Daniel Garcia" userId="102eaba569e0b68a" providerId="LiveId" clId="{2E64419C-42A6-46BF-AAE7-4CBBB6F09460}" dt="2022-11-23T17:33:05.311" v="1948" actId="27636"/>
        <pc:sldMkLst>
          <pc:docMk/>
          <pc:sldMk cId="193143965" sldId="298"/>
        </pc:sldMkLst>
        <pc:spChg chg="mod">
          <ac:chgData name="Daniel Garcia" userId="102eaba569e0b68a" providerId="LiveId" clId="{2E64419C-42A6-46BF-AAE7-4CBBB6F09460}" dt="2022-11-23T17:33:05.311" v="1948" actId="27636"/>
          <ac:spMkLst>
            <pc:docMk/>
            <pc:sldMk cId="193143965" sldId="298"/>
            <ac:spMk id="2" creationId="{9AB2EA78-AEB3-469B-9025-3B17201A457B}"/>
          </ac:spMkLst>
        </pc:spChg>
        <pc:spChg chg="mod">
          <ac:chgData name="Daniel Garcia" userId="102eaba569e0b68a" providerId="LiveId" clId="{2E64419C-42A6-46BF-AAE7-4CBBB6F09460}" dt="2022-11-23T16:14:07.218" v="671" actId="207"/>
          <ac:spMkLst>
            <pc:docMk/>
            <pc:sldMk cId="193143965" sldId="298"/>
            <ac:spMk id="3" creationId="{255E1F2F-E259-4EA8-9FFD-3A10AF541859}"/>
          </ac:spMkLst>
        </pc:spChg>
        <pc:spChg chg="del">
          <ac:chgData name="Daniel Garcia" userId="102eaba569e0b68a" providerId="LiveId" clId="{2E64419C-42A6-46BF-AAE7-4CBBB6F09460}" dt="2022-11-23T16:03:45.489" v="611"/>
          <ac:spMkLst>
            <pc:docMk/>
            <pc:sldMk cId="193143965" sldId="298"/>
            <ac:spMk id="33" creationId="{2FDF0794-1B86-42B2-B8C7-F60123E638ED}"/>
          </ac:spMkLst>
        </pc:spChg>
        <pc:spChg chg="del">
          <ac:chgData name="Daniel Garcia" userId="102eaba569e0b68a" providerId="LiveId" clId="{2E64419C-42A6-46BF-AAE7-4CBBB6F09460}" dt="2022-11-23T16:03:45.489" v="611"/>
          <ac:spMkLst>
            <pc:docMk/>
            <pc:sldMk cId="193143965" sldId="298"/>
            <ac:spMk id="35" creationId="{C5373426-E26E-431D-959C-5DB96C0B6208}"/>
          </ac:spMkLst>
        </pc:spChg>
        <pc:spChg chg="del">
          <ac:chgData name="Daniel Garcia" userId="102eaba569e0b68a" providerId="LiveId" clId="{2E64419C-42A6-46BF-AAE7-4CBBB6F09460}" dt="2022-11-23T16:03:45.489" v="611"/>
          <ac:spMkLst>
            <pc:docMk/>
            <pc:sldMk cId="193143965" sldId="298"/>
            <ac:spMk id="39" creationId="{EDC90921-9082-491B-940E-827D679F3478}"/>
          </ac:spMkLst>
        </pc:spChg>
        <pc:cxnChg chg="del">
          <ac:chgData name="Daniel Garcia" userId="102eaba569e0b68a" providerId="LiveId" clId="{2E64419C-42A6-46BF-AAE7-4CBBB6F09460}" dt="2022-11-23T16:03:45.489" v="611"/>
          <ac:cxnSpMkLst>
            <pc:docMk/>
            <pc:sldMk cId="193143965" sldId="298"/>
            <ac:cxnSpMk id="37" creationId="{96D07482-83A3-4451-943C-B46961082957}"/>
          </ac:cxnSpMkLst>
        </pc:cxnChg>
      </pc:sldChg>
      <pc:sldChg chg="delSp ord setBg delDesignElem">
        <pc:chgData name="Daniel Garcia" userId="102eaba569e0b68a" providerId="LiveId" clId="{2E64419C-42A6-46BF-AAE7-4CBBB6F09460}" dt="2022-11-28T16:39:52.882" v="3583"/>
        <pc:sldMkLst>
          <pc:docMk/>
          <pc:sldMk cId="2933514334" sldId="300"/>
        </pc:sldMkLst>
        <pc:spChg chg="del">
          <ac:chgData name="Daniel Garcia" userId="102eaba569e0b68a" providerId="LiveId" clId="{2E64419C-42A6-46BF-AAE7-4CBBB6F09460}" dt="2022-11-23T16:03:45.489" v="611"/>
          <ac:spMkLst>
            <pc:docMk/>
            <pc:sldMk cId="2933514334" sldId="300"/>
            <ac:spMk id="13" creationId="{13BCCAE5-A35B-4B66-A4A7-E23C34A403A4}"/>
          </ac:spMkLst>
        </pc:spChg>
        <pc:spChg chg="del">
          <ac:chgData name="Daniel Garcia" userId="102eaba569e0b68a" providerId="LiveId" clId="{2E64419C-42A6-46BF-AAE7-4CBBB6F09460}" dt="2022-11-23T16:03:45.489" v="611"/>
          <ac:spMkLst>
            <pc:docMk/>
            <pc:sldMk cId="2933514334" sldId="300"/>
            <ac:spMk id="17" creationId="{0B2EDFE5-9478-4774-9D3D-FEC7DC7082EF}"/>
          </ac:spMkLst>
        </pc:spChg>
        <pc:cxnChg chg="del">
          <ac:chgData name="Daniel Garcia" userId="102eaba569e0b68a" providerId="LiveId" clId="{2E64419C-42A6-46BF-AAE7-4CBBB6F09460}" dt="2022-11-23T16:03:45.489" v="611"/>
          <ac:cxnSpMkLst>
            <pc:docMk/>
            <pc:sldMk cId="2933514334" sldId="300"/>
            <ac:cxnSpMk id="15" creationId="{6987BDFB-DE64-4B56-B44F-45FAE19FA94E}"/>
          </ac:cxnSpMkLst>
        </pc:cxnChg>
      </pc:sldChg>
      <pc:sldChg chg="delSp modSp mod setBg delDesignElem">
        <pc:chgData name="Daniel Garcia" userId="102eaba569e0b68a" providerId="LiveId" clId="{2E64419C-42A6-46BF-AAE7-4CBBB6F09460}" dt="2022-11-23T18:44:29.188" v="2879" actId="1038"/>
        <pc:sldMkLst>
          <pc:docMk/>
          <pc:sldMk cId="3812400033" sldId="301"/>
        </pc:sldMkLst>
        <pc:spChg chg="mod">
          <ac:chgData name="Daniel Garcia" userId="102eaba569e0b68a" providerId="LiveId" clId="{2E64419C-42A6-46BF-AAE7-4CBBB6F09460}" dt="2022-11-23T18:44:29.188" v="2879" actId="1038"/>
          <ac:spMkLst>
            <pc:docMk/>
            <pc:sldMk cId="3812400033" sldId="301"/>
            <ac:spMk id="14" creationId="{4E1CD4D2-C23F-3F8C-C5CF-B5D5A44C0BB0}"/>
          </ac:spMkLst>
        </pc:spChg>
        <pc:spChg chg="del">
          <ac:chgData name="Daniel Garcia" userId="102eaba569e0b68a" providerId="LiveId" clId="{2E64419C-42A6-46BF-AAE7-4CBBB6F09460}" dt="2022-11-23T16:03:45.489" v="611"/>
          <ac:spMkLst>
            <pc:docMk/>
            <pc:sldMk cId="3812400033" sldId="301"/>
            <ac:spMk id="17" creationId="{E844E128-FF69-4E9F-8327-6B504B3C5AE1}"/>
          </ac:spMkLst>
        </pc:spChg>
        <pc:spChg chg="mod">
          <ac:chgData name="Daniel Garcia" userId="102eaba569e0b68a" providerId="LiveId" clId="{2E64419C-42A6-46BF-AAE7-4CBBB6F09460}" dt="2022-11-23T18:43:02.988" v="2872" actId="14100"/>
          <ac:spMkLst>
            <pc:docMk/>
            <pc:sldMk cId="3812400033" sldId="301"/>
            <ac:spMk id="18" creationId="{CFFDF40C-4837-95E9-A576-0C4D87193BBA}"/>
          </ac:spMkLst>
        </pc:spChg>
        <pc:picChg chg="del">
          <ac:chgData name="Daniel Garcia" userId="102eaba569e0b68a" providerId="LiveId" clId="{2E64419C-42A6-46BF-AAE7-4CBBB6F09460}" dt="2022-11-23T16:05:40.883" v="635" actId="478"/>
          <ac:picMkLst>
            <pc:docMk/>
            <pc:sldMk cId="3812400033" sldId="301"/>
            <ac:picMk id="5" creationId="{5AC5941E-862C-F5C9-0169-0622A7AA3AB5}"/>
          </ac:picMkLst>
        </pc:picChg>
        <pc:cxnChg chg="del">
          <ac:chgData name="Daniel Garcia" userId="102eaba569e0b68a" providerId="LiveId" clId="{2E64419C-42A6-46BF-AAE7-4CBBB6F09460}" dt="2022-11-23T16:03:45.489" v="611"/>
          <ac:cxnSpMkLst>
            <pc:docMk/>
            <pc:sldMk cId="3812400033" sldId="301"/>
            <ac:cxnSpMk id="19" creationId="{055CEADF-09EA-423C-8C45-F94AF44D5AF0}"/>
          </ac:cxnSpMkLst>
        </pc:cxnChg>
      </pc:sldChg>
      <pc:sldChg chg="modSp mod ord setBg">
        <pc:chgData name="Daniel Garcia" userId="102eaba569e0b68a" providerId="LiveId" clId="{2E64419C-42A6-46BF-AAE7-4CBBB6F09460}" dt="2022-11-23T17:33:22.208" v="1952"/>
        <pc:sldMkLst>
          <pc:docMk/>
          <pc:sldMk cId="3748085449" sldId="302"/>
        </pc:sldMkLst>
        <pc:spChg chg="mod">
          <ac:chgData name="Daniel Garcia" userId="102eaba569e0b68a" providerId="LiveId" clId="{2E64419C-42A6-46BF-AAE7-4CBBB6F09460}" dt="2022-11-23T17:33:05.097" v="1947"/>
          <ac:spMkLst>
            <pc:docMk/>
            <pc:sldMk cId="3748085449" sldId="302"/>
            <ac:spMk id="2" creationId="{D614DAD5-990C-DB06-6290-0BF4FF92227F}"/>
          </ac:spMkLst>
        </pc:spChg>
        <pc:spChg chg="mod">
          <ac:chgData name="Daniel Garcia" userId="102eaba569e0b68a" providerId="LiveId" clId="{2E64419C-42A6-46BF-AAE7-4CBBB6F09460}" dt="2022-11-23T17:33:05.097" v="1947"/>
          <ac:spMkLst>
            <pc:docMk/>
            <pc:sldMk cId="3748085449" sldId="302"/>
            <ac:spMk id="3" creationId="{97C0F138-F11D-0968-16E1-36568E236EAD}"/>
          </ac:spMkLst>
        </pc:spChg>
      </pc:sldChg>
      <pc:sldChg chg="addSp delSp modSp mod setBg modClrScheme chgLayout">
        <pc:chgData name="Daniel Garcia" userId="102eaba569e0b68a" providerId="LiveId" clId="{2E64419C-42A6-46BF-AAE7-4CBBB6F09460}" dt="2022-11-23T18:45:44.917" v="2905" actId="1076"/>
        <pc:sldMkLst>
          <pc:docMk/>
          <pc:sldMk cId="1523114132" sldId="303"/>
        </pc:sldMkLst>
        <pc:spChg chg="mod ord">
          <ac:chgData name="Daniel Garcia" userId="102eaba569e0b68a" providerId="LiveId" clId="{2E64419C-42A6-46BF-AAE7-4CBBB6F09460}" dt="2022-11-23T18:45:30.676" v="2897" actId="14100"/>
          <ac:spMkLst>
            <pc:docMk/>
            <pc:sldMk cId="1523114132" sldId="303"/>
            <ac:spMk id="2" creationId="{64403CEE-549E-FCF0-04D7-61987DE82217}"/>
          </ac:spMkLst>
        </pc:spChg>
        <pc:spChg chg="mod ord">
          <ac:chgData name="Daniel Garcia" userId="102eaba569e0b68a" providerId="LiveId" clId="{2E64419C-42A6-46BF-AAE7-4CBBB6F09460}" dt="2022-11-23T18:45:24.218" v="2895" actId="27636"/>
          <ac:spMkLst>
            <pc:docMk/>
            <pc:sldMk cId="1523114132" sldId="303"/>
            <ac:spMk id="3" creationId="{35BE9700-E91B-8E9B-D1BF-F48A0E53C781}"/>
          </ac:spMkLst>
        </pc:spChg>
        <pc:spChg chg="add del mod ord">
          <ac:chgData name="Daniel Garcia" userId="102eaba569e0b68a" providerId="LiveId" clId="{2E64419C-42A6-46BF-AAE7-4CBBB6F09460}" dt="2022-11-23T16:32:44.065" v="1066" actId="931"/>
          <ac:spMkLst>
            <pc:docMk/>
            <pc:sldMk cId="1523114132" sldId="303"/>
            <ac:spMk id="4" creationId="{97729D1A-A84A-1D8C-5FCD-432363F818C2}"/>
          </ac:spMkLst>
        </pc:spChg>
        <pc:spChg chg="add del mod">
          <ac:chgData name="Daniel Garcia" userId="102eaba569e0b68a" providerId="LiveId" clId="{2E64419C-42A6-46BF-AAE7-4CBBB6F09460}" dt="2022-11-23T16:34:20.181" v="1070" actId="931"/>
          <ac:spMkLst>
            <pc:docMk/>
            <pc:sldMk cId="1523114132" sldId="303"/>
            <ac:spMk id="8" creationId="{5D1F9F59-F6BE-78E6-9111-2469EE39812B}"/>
          </ac:spMkLst>
        </pc:spChg>
        <pc:spChg chg="add del mod">
          <ac:chgData name="Daniel Garcia" userId="102eaba569e0b68a" providerId="LiveId" clId="{2E64419C-42A6-46BF-AAE7-4CBBB6F09460}" dt="2022-11-23T16:36:22.176" v="1088" actId="931"/>
          <ac:spMkLst>
            <pc:docMk/>
            <pc:sldMk cId="1523114132" sldId="303"/>
            <ac:spMk id="12" creationId="{13355786-2A61-6BD8-6801-6384B0328DC4}"/>
          </ac:spMkLst>
        </pc:spChg>
        <pc:spChg chg="add del mod">
          <ac:chgData name="Daniel Garcia" userId="102eaba569e0b68a" providerId="LiveId" clId="{2E64419C-42A6-46BF-AAE7-4CBBB6F09460}" dt="2022-11-23T16:39:31.638" v="1129" actId="931"/>
          <ac:spMkLst>
            <pc:docMk/>
            <pc:sldMk cId="1523114132" sldId="303"/>
            <ac:spMk id="16" creationId="{FE2D9B3C-BFA3-6DC2-1EE3-153A6B2EF81C}"/>
          </ac:spMkLst>
        </pc:spChg>
        <pc:picChg chg="add del mod">
          <ac:chgData name="Daniel Garcia" userId="102eaba569e0b68a" providerId="LiveId" clId="{2E64419C-42A6-46BF-AAE7-4CBBB6F09460}" dt="2022-11-23T16:33:04.496" v="1069" actId="478"/>
          <ac:picMkLst>
            <pc:docMk/>
            <pc:sldMk cId="1523114132" sldId="303"/>
            <ac:picMk id="6" creationId="{E4AA898E-A0D2-6290-ED82-06EFF6C508C4}"/>
          </ac:picMkLst>
        </pc:picChg>
        <pc:picChg chg="add del mod">
          <ac:chgData name="Daniel Garcia" userId="102eaba569e0b68a" providerId="LiveId" clId="{2E64419C-42A6-46BF-AAE7-4CBBB6F09460}" dt="2022-11-23T16:36:19.181" v="1087" actId="478"/>
          <ac:picMkLst>
            <pc:docMk/>
            <pc:sldMk cId="1523114132" sldId="303"/>
            <ac:picMk id="10" creationId="{F1C5F423-B0C2-39D4-2022-4E59AE63AA62}"/>
          </ac:picMkLst>
        </pc:picChg>
        <pc:picChg chg="add del mod ord">
          <ac:chgData name="Daniel Garcia" userId="102eaba569e0b68a" providerId="LiveId" clId="{2E64419C-42A6-46BF-AAE7-4CBBB6F09460}" dt="2022-11-23T16:37:37.439" v="1128" actId="478"/>
          <ac:picMkLst>
            <pc:docMk/>
            <pc:sldMk cId="1523114132" sldId="303"/>
            <ac:picMk id="14" creationId="{F26F035E-5CAC-5E0F-E069-3A75ACBE8D13}"/>
          </ac:picMkLst>
        </pc:picChg>
        <pc:picChg chg="add mod">
          <ac:chgData name="Daniel Garcia" userId="102eaba569e0b68a" providerId="LiveId" clId="{2E64419C-42A6-46BF-AAE7-4CBBB6F09460}" dt="2022-11-23T18:45:44.917" v="2905" actId="1076"/>
          <ac:picMkLst>
            <pc:docMk/>
            <pc:sldMk cId="1523114132" sldId="303"/>
            <ac:picMk id="18" creationId="{6AE4FCE1-155D-0283-3A5F-E77B432E3618}"/>
          </ac:picMkLst>
        </pc:picChg>
      </pc:sldChg>
      <pc:sldChg chg="addSp delSp modSp new mod">
        <pc:chgData name="Daniel Garcia" userId="102eaba569e0b68a" providerId="LiveId" clId="{2E64419C-42A6-46BF-AAE7-4CBBB6F09460}" dt="2022-11-23T17:33:05.097" v="1947"/>
        <pc:sldMkLst>
          <pc:docMk/>
          <pc:sldMk cId="2939393956" sldId="304"/>
        </pc:sldMkLst>
        <pc:spChg chg="mod">
          <ac:chgData name="Daniel Garcia" userId="102eaba569e0b68a" providerId="LiveId" clId="{2E64419C-42A6-46BF-AAE7-4CBBB6F09460}" dt="2022-11-23T17:33:05.097" v="1947"/>
          <ac:spMkLst>
            <pc:docMk/>
            <pc:sldMk cId="2939393956" sldId="304"/>
            <ac:spMk id="2" creationId="{3815EEF2-C7FE-DCC5-EDA7-8DB38F0E3CC3}"/>
          </ac:spMkLst>
        </pc:spChg>
        <pc:spChg chg="del mod">
          <ac:chgData name="Daniel Garcia" userId="102eaba569e0b68a" providerId="LiveId" clId="{2E64419C-42A6-46BF-AAE7-4CBBB6F09460}" dt="2022-11-23T16:52:31.622" v="1277" actId="931"/>
          <ac:spMkLst>
            <pc:docMk/>
            <pc:sldMk cId="2939393956" sldId="304"/>
            <ac:spMk id="3" creationId="{A5182C72-5A76-7B46-5343-06E8E540FEC7}"/>
          </ac:spMkLst>
        </pc:spChg>
        <pc:spChg chg="mod">
          <ac:chgData name="Daniel Garcia" userId="102eaba569e0b68a" providerId="LiveId" clId="{2E64419C-42A6-46BF-AAE7-4CBBB6F09460}" dt="2022-11-23T17:33:05.097" v="1947"/>
          <ac:spMkLst>
            <pc:docMk/>
            <pc:sldMk cId="2939393956" sldId="304"/>
            <ac:spMk id="4" creationId="{6590CA37-6A4E-A8AB-95AC-0FA3023A1E8B}"/>
          </ac:spMkLst>
        </pc:spChg>
        <pc:spChg chg="add del mod">
          <ac:chgData name="Daniel Garcia" userId="102eaba569e0b68a" providerId="LiveId" clId="{2E64419C-42A6-46BF-AAE7-4CBBB6F09460}" dt="2022-11-23T16:54:44.472" v="1355" actId="931"/>
          <ac:spMkLst>
            <pc:docMk/>
            <pc:sldMk cId="2939393956" sldId="304"/>
            <ac:spMk id="8" creationId="{BD5106B6-4820-5DBF-2E3A-C579A33C9CBA}"/>
          </ac:spMkLst>
        </pc:spChg>
        <pc:spChg chg="add del mod">
          <ac:chgData name="Daniel Garcia" userId="102eaba569e0b68a" providerId="LiveId" clId="{2E64419C-42A6-46BF-AAE7-4CBBB6F09460}" dt="2022-11-23T16:55:23.758" v="1358" actId="931"/>
          <ac:spMkLst>
            <pc:docMk/>
            <pc:sldMk cId="2939393956" sldId="304"/>
            <ac:spMk id="12" creationId="{38F1F14C-2311-E79A-5D79-140C7EF43E13}"/>
          </ac:spMkLst>
        </pc:spChg>
        <pc:picChg chg="add del mod">
          <ac:chgData name="Daniel Garcia" userId="102eaba569e0b68a" providerId="LiveId" clId="{2E64419C-42A6-46BF-AAE7-4CBBB6F09460}" dt="2022-11-23T16:53:15.909" v="1354" actId="478"/>
          <ac:picMkLst>
            <pc:docMk/>
            <pc:sldMk cId="2939393956" sldId="304"/>
            <ac:picMk id="6" creationId="{A224E73A-9C4B-A57B-75D4-F404276098F1}"/>
          </ac:picMkLst>
        </pc:picChg>
        <pc:picChg chg="add del mod">
          <ac:chgData name="Daniel Garcia" userId="102eaba569e0b68a" providerId="LiveId" clId="{2E64419C-42A6-46BF-AAE7-4CBBB6F09460}" dt="2022-11-23T16:54:55.204" v="1357" actId="478"/>
          <ac:picMkLst>
            <pc:docMk/>
            <pc:sldMk cId="2939393956" sldId="304"/>
            <ac:picMk id="10" creationId="{0E2318E1-00D0-FF87-4F59-2AC28F6D5609}"/>
          </ac:picMkLst>
        </pc:picChg>
        <pc:picChg chg="add mod">
          <ac:chgData name="Daniel Garcia" userId="102eaba569e0b68a" providerId="LiveId" clId="{2E64419C-42A6-46BF-AAE7-4CBBB6F09460}" dt="2022-11-23T17:33:05.097" v="1947"/>
          <ac:picMkLst>
            <pc:docMk/>
            <pc:sldMk cId="2939393956" sldId="304"/>
            <ac:picMk id="14" creationId="{504D37C3-2ADA-80F1-7627-4EE05E6E2151}"/>
          </ac:picMkLst>
        </pc:picChg>
      </pc:sldChg>
      <pc:sldChg chg="addSp delSp modSp new mod">
        <pc:chgData name="Daniel Garcia" userId="102eaba569e0b68a" providerId="LiveId" clId="{2E64419C-42A6-46BF-AAE7-4CBBB6F09460}" dt="2022-11-23T18:47:19.917" v="2907" actId="1076"/>
        <pc:sldMkLst>
          <pc:docMk/>
          <pc:sldMk cId="2355374879" sldId="305"/>
        </pc:sldMkLst>
        <pc:spChg chg="mod">
          <ac:chgData name="Daniel Garcia" userId="102eaba569e0b68a" providerId="LiveId" clId="{2E64419C-42A6-46BF-AAE7-4CBBB6F09460}" dt="2022-11-23T17:33:05.097" v="1947"/>
          <ac:spMkLst>
            <pc:docMk/>
            <pc:sldMk cId="2355374879" sldId="305"/>
            <ac:spMk id="2" creationId="{35EC421C-D175-EA64-2F1B-DF4D4DF50B64}"/>
          </ac:spMkLst>
        </pc:spChg>
        <pc:spChg chg="del">
          <ac:chgData name="Daniel Garcia" userId="102eaba569e0b68a" providerId="LiveId" clId="{2E64419C-42A6-46BF-AAE7-4CBBB6F09460}" dt="2022-11-23T16:58:55.229" v="1637" actId="931"/>
          <ac:spMkLst>
            <pc:docMk/>
            <pc:sldMk cId="2355374879" sldId="305"/>
            <ac:spMk id="3" creationId="{8CB40586-02DC-FFD2-3807-F5377E1D797D}"/>
          </ac:spMkLst>
        </pc:spChg>
        <pc:spChg chg="mod">
          <ac:chgData name="Daniel Garcia" userId="102eaba569e0b68a" providerId="LiveId" clId="{2E64419C-42A6-46BF-AAE7-4CBBB6F09460}" dt="2022-11-23T17:08:28.113" v="1831" actId="20577"/>
          <ac:spMkLst>
            <pc:docMk/>
            <pc:sldMk cId="2355374879" sldId="305"/>
            <ac:spMk id="4" creationId="{5A75C767-1EEA-5359-4693-8D29A3FA814D}"/>
          </ac:spMkLst>
        </pc:spChg>
        <pc:picChg chg="add mod">
          <ac:chgData name="Daniel Garcia" userId="102eaba569e0b68a" providerId="LiveId" clId="{2E64419C-42A6-46BF-AAE7-4CBBB6F09460}" dt="2022-11-23T18:47:19.917" v="2907" actId="1076"/>
          <ac:picMkLst>
            <pc:docMk/>
            <pc:sldMk cId="2355374879" sldId="305"/>
            <ac:picMk id="6" creationId="{3AF74F25-B2F8-F16F-7411-2860A38CCD2B}"/>
          </ac:picMkLst>
        </pc:picChg>
      </pc:sldChg>
      <pc:sldChg chg="addSp delSp modSp new mod ord modClrScheme chgLayout">
        <pc:chgData name="Daniel Garcia" userId="102eaba569e0b68a" providerId="LiveId" clId="{2E64419C-42A6-46BF-AAE7-4CBBB6F09460}" dt="2022-11-23T18:51:57.589" v="2933" actId="1076"/>
        <pc:sldMkLst>
          <pc:docMk/>
          <pc:sldMk cId="600553089" sldId="306"/>
        </pc:sldMkLst>
        <pc:spChg chg="mod ord">
          <ac:chgData name="Daniel Garcia" userId="102eaba569e0b68a" providerId="LiveId" clId="{2E64419C-42A6-46BF-AAE7-4CBBB6F09460}" dt="2022-11-23T17:33:05.097" v="1947"/>
          <ac:spMkLst>
            <pc:docMk/>
            <pc:sldMk cId="600553089" sldId="306"/>
            <ac:spMk id="2" creationId="{C73A6D23-1E11-0CB6-9B40-98725007902F}"/>
          </ac:spMkLst>
        </pc:spChg>
        <pc:spChg chg="del mod">
          <ac:chgData name="Daniel Garcia" userId="102eaba569e0b68a" providerId="LiveId" clId="{2E64419C-42A6-46BF-AAE7-4CBBB6F09460}" dt="2022-11-23T17:29:41.592" v="1927" actId="931"/>
          <ac:spMkLst>
            <pc:docMk/>
            <pc:sldMk cId="600553089" sldId="306"/>
            <ac:spMk id="3" creationId="{3072B451-CC9A-F59B-0A7C-0DC2E73F5D24}"/>
          </ac:spMkLst>
        </pc:spChg>
        <pc:spChg chg="del mod">
          <ac:chgData name="Daniel Garcia" userId="102eaba569e0b68a" providerId="LiveId" clId="{2E64419C-42A6-46BF-AAE7-4CBBB6F09460}" dt="2022-11-23T17:30:23.739" v="1936" actId="700"/>
          <ac:spMkLst>
            <pc:docMk/>
            <pc:sldMk cId="600553089" sldId="306"/>
            <ac:spMk id="4" creationId="{688DB1A4-84A3-6173-667C-83CD8F6553AA}"/>
          </ac:spMkLst>
        </pc:spChg>
        <pc:picChg chg="add mod ord">
          <ac:chgData name="Daniel Garcia" userId="102eaba569e0b68a" providerId="LiveId" clId="{2E64419C-42A6-46BF-AAE7-4CBBB6F09460}" dt="2022-11-23T18:51:57.589" v="2933" actId="1076"/>
          <ac:picMkLst>
            <pc:docMk/>
            <pc:sldMk cId="600553089" sldId="306"/>
            <ac:picMk id="6" creationId="{5456C748-19D5-A5F9-AB14-A90BD53DB258}"/>
          </ac:picMkLst>
        </pc:picChg>
      </pc:sldChg>
      <pc:sldChg chg="modSp new del">
        <pc:chgData name="Daniel Garcia" userId="102eaba569e0b68a" providerId="LiveId" clId="{2E64419C-42A6-46BF-AAE7-4CBBB6F09460}" dt="2022-11-23T17:54:37.824" v="1954" actId="2696"/>
        <pc:sldMkLst>
          <pc:docMk/>
          <pc:sldMk cId="2045450099" sldId="307"/>
        </pc:sldMkLst>
        <pc:spChg chg="mod">
          <ac:chgData name="Daniel Garcia" userId="102eaba569e0b68a" providerId="LiveId" clId="{2E64419C-42A6-46BF-AAE7-4CBBB6F09460}" dt="2022-11-23T17:33:05.097" v="1947"/>
          <ac:spMkLst>
            <pc:docMk/>
            <pc:sldMk cId="2045450099" sldId="307"/>
            <ac:spMk id="2" creationId="{13FAB910-F580-F834-9FF3-8FFF1A446944}"/>
          </ac:spMkLst>
        </pc:spChg>
        <pc:spChg chg="mod">
          <ac:chgData name="Daniel Garcia" userId="102eaba569e0b68a" providerId="LiveId" clId="{2E64419C-42A6-46BF-AAE7-4CBBB6F09460}" dt="2022-11-23T17:33:05.097" v="1947"/>
          <ac:spMkLst>
            <pc:docMk/>
            <pc:sldMk cId="2045450099" sldId="307"/>
            <ac:spMk id="3" creationId="{5B275EDE-F9D4-E044-FAA0-989DA8D6ED29}"/>
          </ac:spMkLst>
        </pc:spChg>
      </pc:sldChg>
      <pc:sldChg chg="addSp delSp modSp new mod modClrScheme chgLayout">
        <pc:chgData name="Daniel Garcia" userId="102eaba569e0b68a" providerId="LiveId" clId="{2E64419C-42A6-46BF-AAE7-4CBBB6F09460}" dt="2022-11-28T15:59:01.872" v="3356" actId="1076"/>
        <pc:sldMkLst>
          <pc:docMk/>
          <pc:sldMk cId="3502380472" sldId="307"/>
        </pc:sldMkLst>
        <pc:spChg chg="del mod ord">
          <ac:chgData name="Daniel Garcia" userId="102eaba569e0b68a" providerId="LiveId" clId="{2E64419C-42A6-46BF-AAE7-4CBBB6F09460}" dt="2022-11-23T17:54:46.692" v="1956" actId="700"/>
          <ac:spMkLst>
            <pc:docMk/>
            <pc:sldMk cId="3502380472" sldId="307"/>
            <ac:spMk id="2" creationId="{3AEBF0DE-D009-612F-E06B-6B5D62A40490}"/>
          </ac:spMkLst>
        </pc:spChg>
        <pc:spChg chg="del mod ord">
          <ac:chgData name="Daniel Garcia" userId="102eaba569e0b68a" providerId="LiveId" clId="{2E64419C-42A6-46BF-AAE7-4CBBB6F09460}" dt="2022-11-23T17:54:46.692" v="1956" actId="700"/>
          <ac:spMkLst>
            <pc:docMk/>
            <pc:sldMk cId="3502380472" sldId="307"/>
            <ac:spMk id="3" creationId="{FF991819-04EE-AFEC-D33C-587D77429531}"/>
          </ac:spMkLst>
        </pc:spChg>
        <pc:spChg chg="add mod ord">
          <ac:chgData name="Daniel Garcia" userId="102eaba569e0b68a" providerId="LiveId" clId="{2E64419C-42A6-46BF-AAE7-4CBBB6F09460}" dt="2022-11-28T15:56:32.788" v="3082" actId="20577"/>
          <ac:spMkLst>
            <pc:docMk/>
            <pc:sldMk cId="3502380472" sldId="307"/>
            <ac:spMk id="4" creationId="{4E2F3B68-C8B5-8B5B-F6EC-0D6EBC33EAA8}"/>
          </ac:spMkLst>
        </pc:spChg>
        <pc:spChg chg="add del mod ord">
          <ac:chgData name="Daniel Garcia" userId="102eaba569e0b68a" providerId="LiveId" clId="{2E64419C-42A6-46BF-AAE7-4CBBB6F09460}" dt="2022-11-23T17:57:50.488" v="1998" actId="700"/>
          <ac:spMkLst>
            <pc:docMk/>
            <pc:sldMk cId="3502380472" sldId="307"/>
            <ac:spMk id="5" creationId="{BB87A728-3D5C-1F4A-6105-FBE7E1874C64}"/>
          </ac:spMkLst>
        </pc:spChg>
        <pc:spChg chg="add del mod ord">
          <ac:chgData name="Daniel Garcia" userId="102eaba569e0b68a" providerId="LiveId" clId="{2E64419C-42A6-46BF-AAE7-4CBBB6F09460}" dt="2022-11-23T17:55:30.927" v="1967" actId="931"/>
          <ac:spMkLst>
            <pc:docMk/>
            <pc:sldMk cId="3502380472" sldId="307"/>
            <ac:spMk id="6" creationId="{B16EA043-BEC0-DE13-B608-CCFC7E5C89D2}"/>
          </ac:spMkLst>
        </pc:spChg>
        <pc:spChg chg="add del mod ord">
          <ac:chgData name="Daniel Garcia" userId="102eaba569e0b68a" providerId="LiveId" clId="{2E64419C-42A6-46BF-AAE7-4CBBB6F09460}" dt="2022-11-23T17:57:50.488" v="1998" actId="700"/>
          <ac:spMkLst>
            <pc:docMk/>
            <pc:sldMk cId="3502380472" sldId="307"/>
            <ac:spMk id="7" creationId="{7A046679-6EE2-AEE9-C18A-6C25DABC89BC}"/>
          </ac:spMkLst>
        </pc:spChg>
        <pc:spChg chg="add del mod ord">
          <ac:chgData name="Daniel Garcia" userId="102eaba569e0b68a" providerId="LiveId" clId="{2E64419C-42A6-46BF-AAE7-4CBBB6F09460}" dt="2022-11-23T17:55:36.579" v="1968" actId="931"/>
          <ac:spMkLst>
            <pc:docMk/>
            <pc:sldMk cId="3502380472" sldId="307"/>
            <ac:spMk id="8" creationId="{C67AABD2-1FD1-050C-1286-DCBC15DDBDCA}"/>
          </ac:spMkLst>
        </pc:spChg>
        <pc:spChg chg="add del mod ord">
          <ac:chgData name="Daniel Garcia" userId="102eaba569e0b68a" providerId="LiveId" clId="{2E64419C-42A6-46BF-AAE7-4CBBB6F09460}" dt="2022-11-23T18:01:38.392" v="2028" actId="700"/>
          <ac:spMkLst>
            <pc:docMk/>
            <pc:sldMk cId="3502380472" sldId="307"/>
            <ac:spMk id="13" creationId="{D709AB7F-5098-C3EB-B7D9-D09A053E0B92}"/>
          </ac:spMkLst>
        </pc:spChg>
        <pc:spChg chg="add del mod">
          <ac:chgData name="Daniel Garcia" userId="102eaba569e0b68a" providerId="LiveId" clId="{2E64419C-42A6-46BF-AAE7-4CBBB6F09460}" dt="2022-11-23T17:59:12.226" v="2012" actId="931"/>
          <ac:spMkLst>
            <pc:docMk/>
            <pc:sldMk cId="3502380472" sldId="307"/>
            <ac:spMk id="15" creationId="{8AF78A3F-1680-8B3D-E7A9-E811862AC7EE}"/>
          </ac:spMkLst>
        </pc:spChg>
        <pc:spChg chg="add del mod">
          <ac:chgData name="Daniel Garcia" userId="102eaba569e0b68a" providerId="LiveId" clId="{2E64419C-42A6-46BF-AAE7-4CBBB6F09460}" dt="2022-11-23T17:58:39.781" v="2006"/>
          <ac:spMkLst>
            <pc:docMk/>
            <pc:sldMk cId="3502380472" sldId="307"/>
            <ac:spMk id="16" creationId="{D1AC6006-1D1B-63F8-6A19-402506E15E00}"/>
          </ac:spMkLst>
        </pc:spChg>
        <pc:spChg chg="add del mod">
          <ac:chgData name="Daniel Garcia" userId="102eaba569e0b68a" providerId="LiveId" clId="{2E64419C-42A6-46BF-AAE7-4CBBB6F09460}" dt="2022-11-23T17:59:02.514" v="2011"/>
          <ac:spMkLst>
            <pc:docMk/>
            <pc:sldMk cId="3502380472" sldId="307"/>
            <ac:spMk id="17" creationId="{7EF256EF-FCEA-B410-5036-7563875B0A0A}"/>
          </ac:spMkLst>
        </pc:spChg>
        <pc:spChg chg="add del mod ord">
          <ac:chgData name="Daniel Garcia" userId="102eaba569e0b68a" providerId="LiveId" clId="{2E64419C-42A6-46BF-AAE7-4CBBB6F09460}" dt="2022-11-23T18:01:38.392" v="2028" actId="700"/>
          <ac:spMkLst>
            <pc:docMk/>
            <pc:sldMk cId="3502380472" sldId="307"/>
            <ac:spMk id="21" creationId="{1760A715-B6A2-2727-1E88-AF48A89D259B}"/>
          </ac:spMkLst>
        </pc:spChg>
        <pc:spChg chg="add mod ord">
          <ac:chgData name="Daniel Garcia" userId="102eaba569e0b68a" providerId="LiveId" clId="{2E64419C-42A6-46BF-AAE7-4CBBB6F09460}" dt="2022-11-23T18:06:44.077" v="2233" actId="20577"/>
          <ac:spMkLst>
            <pc:docMk/>
            <pc:sldMk cId="3502380472" sldId="307"/>
            <ac:spMk id="22" creationId="{B4918A38-840E-B3D4-CA25-DA2CCE830478}"/>
          </ac:spMkLst>
        </pc:spChg>
        <pc:spChg chg="add del mod ord">
          <ac:chgData name="Daniel Garcia" userId="102eaba569e0b68a" providerId="LiveId" clId="{2E64419C-42A6-46BF-AAE7-4CBBB6F09460}" dt="2022-11-23T18:02:11.799" v="2032" actId="931"/>
          <ac:spMkLst>
            <pc:docMk/>
            <pc:sldMk cId="3502380472" sldId="307"/>
            <ac:spMk id="23" creationId="{0F48724B-A001-BB15-4DA8-721D05A0696F}"/>
          </ac:spMkLst>
        </pc:spChg>
        <pc:spChg chg="add del mod ord">
          <ac:chgData name="Daniel Garcia" userId="102eaba569e0b68a" providerId="LiveId" clId="{2E64419C-42A6-46BF-AAE7-4CBBB6F09460}" dt="2022-11-23T18:05:21.319" v="2101" actId="478"/>
          <ac:spMkLst>
            <pc:docMk/>
            <pc:sldMk cId="3502380472" sldId="307"/>
            <ac:spMk id="24" creationId="{984E4402-E6CC-1434-FB1D-AAFF8C0DCBFD}"/>
          </ac:spMkLst>
        </pc:spChg>
        <pc:spChg chg="add del mod ord">
          <ac:chgData name="Daniel Garcia" userId="102eaba569e0b68a" providerId="LiveId" clId="{2E64419C-42A6-46BF-AAE7-4CBBB6F09460}" dt="2022-11-23T18:02:19.642" v="2033" actId="931"/>
          <ac:spMkLst>
            <pc:docMk/>
            <pc:sldMk cId="3502380472" sldId="307"/>
            <ac:spMk id="25" creationId="{A9C274DB-32A0-6995-EF3D-8825F954F906}"/>
          </ac:spMkLst>
        </pc:spChg>
        <pc:picChg chg="add del mod ord modCrop">
          <ac:chgData name="Daniel Garcia" userId="102eaba569e0b68a" providerId="LiveId" clId="{2E64419C-42A6-46BF-AAE7-4CBBB6F09460}" dt="2022-11-23T17:57:57.911" v="1999" actId="478"/>
          <ac:picMkLst>
            <pc:docMk/>
            <pc:sldMk cId="3502380472" sldId="307"/>
            <ac:picMk id="10" creationId="{D7FFD6E9-60CC-0BCF-1E48-0645D87CE47F}"/>
          </ac:picMkLst>
        </pc:picChg>
        <pc:picChg chg="add del mod ord">
          <ac:chgData name="Daniel Garcia" userId="102eaba569e0b68a" providerId="LiveId" clId="{2E64419C-42A6-46BF-AAE7-4CBBB6F09460}" dt="2022-11-23T17:58:01.317" v="2000" actId="478"/>
          <ac:picMkLst>
            <pc:docMk/>
            <pc:sldMk cId="3502380472" sldId="307"/>
            <ac:picMk id="12" creationId="{446300F6-1127-70F9-BE62-BD2C3303D83C}"/>
          </ac:picMkLst>
        </pc:picChg>
        <pc:picChg chg="add del mod">
          <ac:chgData name="Daniel Garcia" userId="102eaba569e0b68a" providerId="LiveId" clId="{2E64419C-42A6-46BF-AAE7-4CBBB6F09460}" dt="2022-11-23T17:59:59.400" v="2027" actId="478"/>
          <ac:picMkLst>
            <pc:docMk/>
            <pc:sldMk cId="3502380472" sldId="307"/>
            <ac:picMk id="19" creationId="{5D6C9F9D-6867-D543-9CE8-D3D32CC4623D}"/>
          </ac:picMkLst>
        </pc:picChg>
        <pc:picChg chg="add mod">
          <ac:chgData name="Daniel Garcia" userId="102eaba569e0b68a" providerId="LiveId" clId="{2E64419C-42A6-46BF-AAE7-4CBBB6F09460}" dt="2022-11-28T15:59:01.872" v="3356" actId="1076"/>
          <ac:picMkLst>
            <pc:docMk/>
            <pc:sldMk cId="3502380472" sldId="307"/>
            <ac:picMk id="27" creationId="{0C38CE01-517D-5DB0-687E-881BCDBFEB1E}"/>
          </ac:picMkLst>
        </pc:picChg>
        <pc:picChg chg="add mod">
          <ac:chgData name="Daniel Garcia" userId="102eaba569e0b68a" providerId="LiveId" clId="{2E64419C-42A6-46BF-AAE7-4CBBB6F09460}" dt="2022-11-28T15:58:54.957" v="3348" actId="1076"/>
          <ac:picMkLst>
            <pc:docMk/>
            <pc:sldMk cId="3502380472" sldId="307"/>
            <ac:picMk id="29" creationId="{2DC58D0C-F306-D002-967B-D01C0F2264DF}"/>
          </ac:picMkLst>
        </pc:picChg>
      </pc:sldChg>
      <pc:sldChg chg="addSp delSp modSp new mod">
        <pc:chgData name="Daniel Garcia" userId="102eaba569e0b68a" providerId="LiveId" clId="{2E64419C-42A6-46BF-AAE7-4CBBB6F09460}" dt="2022-11-28T16:00:54.941" v="3359" actId="20577"/>
        <pc:sldMkLst>
          <pc:docMk/>
          <pc:sldMk cId="2963688828" sldId="308"/>
        </pc:sldMkLst>
        <pc:spChg chg="mod">
          <ac:chgData name="Daniel Garcia" userId="102eaba569e0b68a" providerId="LiveId" clId="{2E64419C-42A6-46BF-AAE7-4CBBB6F09460}" dt="2022-11-28T16:00:54.941" v="3359" actId="20577"/>
          <ac:spMkLst>
            <pc:docMk/>
            <pc:sldMk cId="2963688828" sldId="308"/>
            <ac:spMk id="2" creationId="{7BC7C4E6-634A-CCB0-1B5C-34D653A454DA}"/>
          </ac:spMkLst>
        </pc:spChg>
        <pc:spChg chg="mod">
          <ac:chgData name="Daniel Garcia" userId="102eaba569e0b68a" providerId="LiveId" clId="{2E64419C-42A6-46BF-AAE7-4CBBB6F09460}" dt="2022-11-23T18:14:06.904" v="2494" actId="20577"/>
          <ac:spMkLst>
            <pc:docMk/>
            <pc:sldMk cId="2963688828" sldId="308"/>
            <ac:spMk id="3" creationId="{CBEEAF36-C51D-B7E0-95F2-9D1BAD9B2FBF}"/>
          </ac:spMkLst>
        </pc:spChg>
        <pc:spChg chg="del">
          <ac:chgData name="Daniel Garcia" userId="102eaba569e0b68a" providerId="LiveId" clId="{2E64419C-42A6-46BF-AAE7-4CBBB6F09460}" dt="2022-11-23T18:07:49.572" v="2235" actId="931"/>
          <ac:spMkLst>
            <pc:docMk/>
            <pc:sldMk cId="2963688828" sldId="308"/>
            <ac:spMk id="4" creationId="{D05BFB9B-A502-F955-8DE6-53A9BFA82A47}"/>
          </ac:spMkLst>
        </pc:spChg>
        <pc:spChg chg="del mod">
          <ac:chgData name="Daniel Garcia" userId="102eaba569e0b68a" providerId="LiveId" clId="{2E64419C-42A6-46BF-AAE7-4CBBB6F09460}" dt="2022-11-23T18:09:48.879" v="2266" actId="478"/>
          <ac:spMkLst>
            <pc:docMk/>
            <pc:sldMk cId="2963688828" sldId="308"/>
            <ac:spMk id="5" creationId="{E5987562-C26B-7221-A37D-6B83D7B54798}"/>
          </ac:spMkLst>
        </pc:spChg>
        <pc:spChg chg="del">
          <ac:chgData name="Daniel Garcia" userId="102eaba569e0b68a" providerId="LiveId" clId="{2E64419C-42A6-46BF-AAE7-4CBBB6F09460}" dt="2022-11-23T18:09:31.333" v="2250" actId="931"/>
          <ac:spMkLst>
            <pc:docMk/>
            <pc:sldMk cId="2963688828" sldId="308"/>
            <ac:spMk id="6" creationId="{F47AF127-64FC-21B4-D662-19E76699501F}"/>
          </ac:spMkLst>
        </pc:spChg>
        <pc:picChg chg="add mod">
          <ac:chgData name="Daniel Garcia" userId="102eaba569e0b68a" providerId="LiveId" clId="{2E64419C-42A6-46BF-AAE7-4CBBB6F09460}" dt="2022-11-23T18:12:14.859" v="2303" actId="1076"/>
          <ac:picMkLst>
            <pc:docMk/>
            <pc:sldMk cId="2963688828" sldId="308"/>
            <ac:picMk id="8" creationId="{8D215ECD-2831-FB88-90A1-8EA2C637F9E1}"/>
          </ac:picMkLst>
        </pc:picChg>
        <pc:picChg chg="add mod">
          <ac:chgData name="Daniel Garcia" userId="102eaba569e0b68a" providerId="LiveId" clId="{2E64419C-42A6-46BF-AAE7-4CBBB6F09460}" dt="2022-11-23T18:12:18.125" v="2304" actId="1076"/>
          <ac:picMkLst>
            <pc:docMk/>
            <pc:sldMk cId="2963688828" sldId="308"/>
            <ac:picMk id="10" creationId="{07706D45-0642-1BBC-C164-DA71BD1EC6E6}"/>
          </ac:picMkLst>
        </pc:picChg>
      </pc:sldChg>
      <pc:sldChg chg="addSp delSp modSp new mod ord modClrScheme chgLayout">
        <pc:chgData name="Daniel Garcia" userId="102eaba569e0b68a" providerId="LiveId" clId="{2E64419C-42A6-46BF-AAE7-4CBBB6F09460}" dt="2022-11-28T16:37:33.331" v="3581" actId="20577"/>
        <pc:sldMkLst>
          <pc:docMk/>
          <pc:sldMk cId="1392914294" sldId="309"/>
        </pc:sldMkLst>
        <pc:spChg chg="mod ord">
          <ac:chgData name="Daniel Garcia" userId="102eaba569e0b68a" providerId="LiveId" clId="{2E64419C-42A6-46BF-AAE7-4CBBB6F09460}" dt="2022-11-28T16:37:33.331" v="3581" actId="20577"/>
          <ac:spMkLst>
            <pc:docMk/>
            <pc:sldMk cId="1392914294" sldId="309"/>
            <ac:spMk id="2" creationId="{9BDE4508-CC3C-E3F1-3E0B-157542784B1A}"/>
          </ac:spMkLst>
        </pc:spChg>
        <pc:spChg chg="del mod ord">
          <ac:chgData name="Daniel Garcia" userId="102eaba569e0b68a" providerId="LiveId" clId="{2E64419C-42A6-46BF-AAE7-4CBBB6F09460}" dt="2022-11-23T18:32:24.717" v="2513" actId="700"/>
          <ac:spMkLst>
            <pc:docMk/>
            <pc:sldMk cId="1392914294" sldId="309"/>
            <ac:spMk id="3" creationId="{AA062CEA-AB07-780F-032F-5969051F569F}"/>
          </ac:spMkLst>
        </pc:spChg>
        <pc:spChg chg="del mod ord">
          <ac:chgData name="Daniel Garcia" userId="102eaba569e0b68a" providerId="LiveId" clId="{2E64419C-42A6-46BF-AAE7-4CBBB6F09460}" dt="2022-11-23T18:32:24.717" v="2513" actId="700"/>
          <ac:spMkLst>
            <pc:docMk/>
            <pc:sldMk cId="1392914294" sldId="309"/>
            <ac:spMk id="4" creationId="{A92C6BA3-9982-3BE5-42B1-75D0F20DD8A2}"/>
          </ac:spMkLst>
        </pc:spChg>
        <pc:spChg chg="del">
          <ac:chgData name="Daniel Garcia" userId="102eaba569e0b68a" providerId="LiveId" clId="{2E64419C-42A6-46BF-AAE7-4CBBB6F09460}" dt="2022-11-23T18:32:24.717" v="2513" actId="700"/>
          <ac:spMkLst>
            <pc:docMk/>
            <pc:sldMk cId="1392914294" sldId="309"/>
            <ac:spMk id="5" creationId="{7C990688-9FC9-B886-260B-2A4932AC972C}"/>
          </ac:spMkLst>
        </pc:spChg>
        <pc:spChg chg="del">
          <ac:chgData name="Daniel Garcia" userId="102eaba569e0b68a" providerId="LiveId" clId="{2E64419C-42A6-46BF-AAE7-4CBBB6F09460}" dt="2022-11-23T18:32:24.717" v="2513" actId="700"/>
          <ac:spMkLst>
            <pc:docMk/>
            <pc:sldMk cId="1392914294" sldId="309"/>
            <ac:spMk id="6" creationId="{995BA2E4-EAB6-05C0-DE02-14769CB572CE}"/>
          </ac:spMkLst>
        </pc:spChg>
        <pc:spChg chg="add del mod ord">
          <ac:chgData name="Daniel Garcia" userId="102eaba569e0b68a" providerId="LiveId" clId="{2E64419C-42A6-46BF-AAE7-4CBBB6F09460}" dt="2022-11-23T18:33:26.465" v="2514" actId="931"/>
          <ac:spMkLst>
            <pc:docMk/>
            <pc:sldMk cId="1392914294" sldId="309"/>
            <ac:spMk id="7" creationId="{75AE8438-2524-97BE-BE59-2A0C0A3BBDDB}"/>
          </ac:spMkLst>
        </pc:spChg>
        <pc:spChg chg="add del mod ord">
          <ac:chgData name="Daniel Garcia" userId="102eaba569e0b68a" providerId="LiveId" clId="{2E64419C-42A6-46BF-AAE7-4CBBB6F09460}" dt="2022-11-23T18:33:34.045" v="2516" actId="700"/>
          <ac:spMkLst>
            <pc:docMk/>
            <pc:sldMk cId="1392914294" sldId="309"/>
            <ac:spMk id="8" creationId="{69E30263-69E3-4224-1550-1DC67EDB2EBB}"/>
          </ac:spMkLst>
        </pc:spChg>
        <pc:spChg chg="add del mod ord">
          <ac:chgData name="Daniel Garcia" userId="102eaba569e0b68a" providerId="LiveId" clId="{2E64419C-42A6-46BF-AAE7-4CBBB6F09460}" dt="2022-11-23T18:33:34.045" v="2516" actId="700"/>
          <ac:spMkLst>
            <pc:docMk/>
            <pc:sldMk cId="1392914294" sldId="309"/>
            <ac:spMk id="12" creationId="{E5C20614-07EF-7887-56BF-F836FE5C232E}"/>
          </ac:spMkLst>
        </pc:spChg>
        <pc:spChg chg="add del mod ord">
          <ac:chgData name="Daniel Garcia" userId="102eaba569e0b68a" providerId="LiveId" clId="{2E64419C-42A6-46BF-AAE7-4CBBB6F09460}" dt="2022-11-23T18:33:36.827" v="2517" actId="931"/>
          <ac:spMkLst>
            <pc:docMk/>
            <pc:sldMk cId="1392914294" sldId="309"/>
            <ac:spMk id="13" creationId="{8320D433-C36A-7583-D321-94C5ABD9F275}"/>
          </ac:spMkLst>
        </pc:spChg>
        <pc:spChg chg="add mod ord">
          <ac:chgData name="Daniel Garcia" userId="102eaba569e0b68a" providerId="LiveId" clId="{2E64419C-42A6-46BF-AAE7-4CBBB6F09460}" dt="2022-11-23T18:34:46.205" v="2708" actId="20577"/>
          <ac:spMkLst>
            <pc:docMk/>
            <pc:sldMk cId="1392914294" sldId="309"/>
            <ac:spMk id="14" creationId="{58CCD89F-641E-DF82-D300-E3D541BCE5CD}"/>
          </ac:spMkLst>
        </pc:spChg>
        <pc:picChg chg="add del mod">
          <ac:chgData name="Daniel Garcia" userId="102eaba569e0b68a" providerId="LiveId" clId="{2E64419C-42A6-46BF-AAE7-4CBBB6F09460}" dt="2022-11-23T18:33:29.086" v="2515" actId="478"/>
          <ac:picMkLst>
            <pc:docMk/>
            <pc:sldMk cId="1392914294" sldId="309"/>
            <ac:picMk id="10" creationId="{0C80E21E-93C1-D2A1-D3A1-6A7909EAABD2}"/>
          </ac:picMkLst>
        </pc:picChg>
        <pc:picChg chg="add mod">
          <ac:chgData name="Daniel Garcia" userId="102eaba569e0b68a" providerId="LiveId" clId="{2E64419C-42A6-46BF-AAE7-4CBBB6F09460}" dt="2022-11-23T18:33:36.827" v="2517" actId="931"/>
          <ac:picMkLst>
            <pc:docMk/>
            <pc:sldMk cId="1392914294" sldId="309"/>
            <ac:picMk id="16" creationId="{BEEC2C87-F617-F7EF-4FAF-4D67934654C1}"/>
          </ac:picMkLst>
        </pc:picChg>
      </pc:sldChg>
      <pc:sldChg chg="addSp delSp modSp new mod modClrScheme chgLayout">
        <pc:chgData name="Daniel Garcia" userId="102eaba569e0b68a" providerId="LiveId" clId="{2E64419C-42A6-46BF-AAE7-4CBBB6F09460}" dt="2022-11-23T18:38:47.959" v="2871" actId="14100"/>
        <pc:sldMkLst>
          <pc:docMk/>
          <pc:sldMk cId="3695948948" sldId="310"/>
        </pc:sldMkLst>
        <pc:spChg chg="del mod ord">
          <ac:chgData name="Daniel Garcia" userId="102eaba569e0b68a" providerId="LiveId" clId="{2E64419C-42A6-46BF-AAE7-4CBBB6F09460}" dt="2022-11-23T18:35:45.135" v="2710" actId="700"/>
          <ac:spMkLst>
            <pc:docMk/>
            <pc:sldMk cId="3695948948" sldId="310"/>
            <ac:spMk id="2" creationId="{DDB3EDCD-4853-771B-73C8-1ADD872E2410}"/>
          </ac:spMkLst>
        </pc:spChg>
        <pc:spChg chg="del">
          <ac:chgData name="Daniel Garcia" userId="102eaba569e0b68a" providerId="LiveId" clId="{2E64419C-42A6-46BF-AAE7-4CBBB6F09460}" dt="2022-11-23T18:35:45.135" v="2710" actId="700"/>
          <ac:spMkLst>
            <pc:docMk/>
            <pc:sldMk cId="3695948948" sldId="310"/>
            <ac:spMk id="3" creationId="{658D2946-826C-B725-85E3-14E228571C77}"/>
          </ac:spMkLst>
        </pc:spChg>
        <pc:spChg chg="del">
          <ac:chgData name="Daniel Garcia" userId="102eaba569e0b68a" providerId="LiveId" clId="{2E64419C-42A6-46BF-AAE7-4CBBB6F09460}" dt="2022-11-23T18:35:45.135" v="2710" actId="700"/>
          <ac:spMkLst>
            <pc:docMk/>
            <pc:sldMk cId="3695948948" sldId="310"/>
            <ac:spMk id="4" creationId="{AA41E49C-2524-4B86-28BC-A8AFA5FB4F8D}"/>
          </ac:spMkLst>
        </pc:spChg>
        <pc:spChg chg="add mod ord">
          <ac:chgData name="Daniel Garcia" userId="102eaba569e0b68a" providerId="LiveId" clId="{2E64419C-42A6-46BF-AAE7-4CBBB6F09460}" dt="2022-11-23T18:38:47.959" v="2871" actId="14100"/>
          <ac:spMkLst>
            <pc:docMk/>
            <pc:sldMk cId="3695948948" sldId="310"/>
            <ac:spMk id="5" creationId="{4814C0D2-8CD3-6D42-1CCD-C6700D31A610}"/>
          </ac:spMkLst>
        </pc:spChg>
      </pc:sldChg>
      <pc:sldChg chg="addSp delSp modSp new mod modClrScheme chgLayout">
        <pc:chgData name="Daniel Garcia" userId="102eaba569e0b68a" providerId="LiveId" clId="{2E64419C-42A6-46BF-AAE7-4CBBB6F09460}" dt="2022-11-23T18:38:29.999" v="2870" actId="20577"/>
        <pc:sldMkLst>
          <pc:docMk/>
          <pc:sldMk cId="1463498691" sldId="311"/>
        </pc:sldMkLst>
        <pc:spChg chg="del mod ord">
          <ac:chgData name="Daniel Garcia" userId="102eaba569e0b68a" providerId="LiveId" clId="{2E64419C-42A6-46BF-AAE7-4CBBB6F09460}" dt="2022-11-23T18:36:39.785" v="2746" actId="700"/>
          <ac:spMkLst>
            <pc:docMk/>
            <pc:sldMk cId="1463498691" sldId="311"/>
            <ac:spMk id="2" creationId="{C56AAA0F-1C2D-2D11-3E6F-51405CAAD608}"/>
          </ac:spMkLst>
        </pc:spChg>
        <pc:spChg chg="del mod ord">
          <ac:chgData name="Daniel Garcia" userId="102eaba569e0b68a" providerId="LiveId" clId="{2E64419C-42A6-46BF-AAE7-4CBBB6F09460}" dt="2022-11-23T18:36:39.785" v="2746" actId="700"/>
          <ac:spMkLst>
            <pc:docMk/>
            <pc:sldMk cId="1463498691" sldId="311"/>
            <ac:spMk id="3" creationId="{CCB80F1E-C27A-2072-B3FF-8E1E2624D7AC}"/>
          </ac:spMkLst>
        </pc:spChg>
        <pc:spChg chg="del">
          <ac:chgData name="Daniel Garcia" userId="102eaba569e0b68a" providerId="LiveId" clId="{2E64419C-42A6-46BF-AAE7-4CBBB6F09460}" dt="2022-11-23T18:36:39.785" v="2746" actId="700"/>
          <ac:spMkLst>
            <pc:docMk/>
            <pc:sldMk cId="1463498691" sldId="311"/>
            <ac:spMk id="4" creationId="{F720502C-B624-4F6F-0756-F86674D9DEC3}"/>
          </ac:spMkLst>
        </pc:spChg>
        <pc:spChg chg="add mod ord">
          <ac:chgData name="Daniel Garcia" userId="102eaba569e0b68a" providerId="LiveId" clId="{2E64419C-42A6-46BF-AAE7-4CBBB6F09460}" dt="2022-11-23T18:36:44.754" v="2758" actId="20577"/>
          <ac:spMkLst>
            <pc:docMk/>
            <pc:sldMk cId="1463498691" sldId="311"/>
            <ac:spMk id="5" creationId="{5639CD80-0B4D-19AF-AF3C-96385277EEB6}"/>
          </ac:spMkLst>
        </pc:spChg>
        <pc:spChg chg="add mod ord">
          <ac:chgData name="Daniel Garcia" userId="102eaba569e0b68a" providerId="LiveId" clId="{2E64419C-42A6-46BF-AAE7-4CBBB6F09460}" dt="2022-11-23T18:38:29.999" v="2870" actId="20577"/>
          <ac:spMkLst>
            <pc:docMk/>
            <pc:sldMk cId="1463498691" sldId="311"/>
            <ac:spMk id="6" creationId="{4C29D4AE-3FB6-3D02-B66D-90C13B820806}"/>
          </ac:spMkLst>
        </pc:spChg>
      </pc:sldChg>
      <pc:sldChg chg="modSp mod">
        <pc:chgData name="Daniel Garcia" userId="102eaba569e0b68a" providerId="LiveId" clId="{2E64419C-42A6-46BF-AAE7-4CBBB6F09460}" dt="2022-11-25T16:11:22.836" v="2937" actId="20577"/>
        <pc:sldMkLst>
          <pc:docMk/>
          <pc:sldMk cId="626785956" sldId="313"/>
        </pc:sldMkLst>
        <pc:spChg chg="mod">
          <ac:chgData name="Daniel Garcia" userId="102eaba569e0b68a" providerId="LiveId" clId="{2E64419C-42A6-46BF-AAE7-4CBBB6F09460}" dt="2022-11-25T16:11:22.836" v="2937" actId="20577"/>
          <ac:spMkLst>
            <pc:docMk/>
            <pc:sldMk cId="626785956" sldId="313"/>
            <ac:spMk id="2" creationId="{48DA1993-E3ED-0906-9644-85DA1780C34D}"/>
          </ac:spMkLst>
        </pc:spChg>
      </pc:sldChg>
      <pc:sldChg chg="addSp delSp modSp new mod">
        <pc:chgData name="Daniel Garcia" userId="102eaba569e0b68a" providerId="LiveId" clId="{2E64419C-42A6-46BF-AAE7-4CBBB6F09460}" dt="2022-11-28T15:51:48.280" v="3078" actId="1076"/>
        <pc:sldMkLst>
          <pc:docMk/>
          <pc:sldMk cId="185468247" sldId="314"/>
        </pc:sldMkLst>
        <pc:spChg chg="mod">
          <ac:chgData name="Daniel Garcia" userId="102eaba569e0b68a" providerId="LiveId" clId="{2E64419C-42A6-46BF-AAE7-4CBBB6F09460}" dt="2022-11-28T15:49:01.477" v="2956" actId="20577"/>
          <ac:spMkLst>
            <pc:docMk/>
            <pc:sldMk cId="185468247" sldId="314"/>
            <ac:spMk id="2" creationId="{AF4DABA0-005A-A067-15FD-0EDAE2CDE028}"/>
          </ac:spMkLst>
        </pc:spChg>
        <pc:spChg chg="del">
          <ac:chgData name="Daniel Garcia" userId="102eaba569e0b68a" providerId="LiveId" clId="{2E64419C-42A6-46BF-AAE7-4CBBB6F09460}" dt="2022-11-28T15:49:49.436" v="2957" actId="931"/>
          <ac:spMkLst>
            <pc:docMk/>
            <pc:sldMk cId="185468247" sldId="314"/>
            <ac:spMk id="3" creationId="{221A376E-2E10-2C22-3D42-817691105D74}"/>
          </ac:spMkLst>
        </pc:spChg>
        <pc:spChg chg="del">
          <ac:chgData name="Daniel Garcia" userId="102eaba569e0b68a" providerId="LiveId" clId="{2E64419C-42A6-46BF-AAE7-4CBBB6F09460}" dt="2022-11-28T15:51:10.871" v="2958" actId="931"/>
          <ac:spMkLst>
            <pc:docMk/>
            <pc:sldMk cId="185468247" sldId="314"/>
            <ac:spMk id="4" creationId="{E0AD62E5-9C89-12C7-A1C4-0751B9DAD4C7}"/>
          </ac:spMkLst>
        </pc:spChg>
        <pc:picChg chg="add mod">
          <ac:chgData name="Daniel Garcia" userId="102eaba569e0b68a" providerId="LiveId" clId="{2E64419C-42A6-46BF-AAE7-4CBBB6F09460}" dt="2022-11-28T15:51:48.280" v="3078" actId="1076"/>
          <ac:picMkLst>
            <pc:docMk/>
            <pc:sldMk cId="185468247" sldId="314"/>
            <ac:picMk id="7" creationId="{FF91C76E-FCFE-EF02-0D19-B64D2495F14F}"/>
          </ac:picMkLst>
        </pc:picChg>
        <pc:picChg chg="add mod">
          <ac:chgData name="Daniel Garcia" userId="102eaba569e0b68a" providerId="LiveId" clId="{2E64419C-42A6-46BF-AAE7-4CBBB6F09460}" dt="2022-11-28T15:51:39.469" v="3058" actId="1076"/>
          <ac:picMkLst>
            <pc:docMk/>
            <pc:sldMk cId="185468247" sldId="314"/>
            <ac:picMk id="9" creationId="{09D777E5-5459-E9BB-001A-6A4FE13048B1}"/>
          </ac:picMkLst>
        </pc:picChg>
      </pc:sldChg>
      <pc:sldChg chg="addSp delSp modSp new mod modClrScheme chgLayout">
        <pc:chgData name="Daniel Garcia" userId="102eaba569e0b68a" providerId="LiveId" clId="{2E64419C-42A6-46BF-AAE7-4CBBB6F09460}" dt="2022-11-28T15:58:38.216" v="3345" actId="14100"/>
        <pc:sldMkLst>
          <pc:docMk/>
          <pc:sldMk cId="29806823" sldId="315"/>
        </pc:sldMkLst>
        <pc:spChg chg="del mod ord">
          <ac:chgData name="Daniel Garcia" userId="102eaba569e0b68a" providerId="LiveId" clId="{2E64419C-42A6-46BF-AAE7-4CBBB6F09460}" dt="2022-11-28T15:56:46.542" v="3083" actId="700"/>
          <ac:spMkLst>
            <pc:docMk/>
            <pc:sldMk cId="29806823" sldId="315"/>
            <ac:spMk id="2" creationId="{10B0FEA9-396D-144F-EDE6-228AEF7208DC}"/>
          </ac:spMkLst>
        </pc:spChg>
        <pc:spChg chg="del">
          <ac:chgData name="Daniel Garcia" userId="102eaba569e0b68a" providerId="LiveId" clId="{2E64419C-42A6-46BF-AAE7-4CBBB6F09460}" dt="2022-11-28T15:56:46.542" v="3083" actId="700"/>
          <ac:spMkLst>
            <pc:docMk/>
            <pc:sldMk cId="29806823" sldId="315"/>
            <ac:spMk id="3" creationId="{B222E680-45E8-3F5C-D7D4-CE9AF6A90357}"/>
          </ac:spMkLst>
        </pc:spChg>
        <pc:spChg chg="del mod ord">
          <ac:chgData name="Daniel Garcia" userId="102eaba569e0b68a" providerId="LiveId" clId="{2E64419C-42A6-46BF-AAE7-4CBBB6F09460}" dt="2022-11-28T15:56:46.542" v="3083" actId="700"/>
          <ac:spMkLst>
            <pc:docMk/>
            <pc:sldMk cId="29806823" sldId="315"/>
            <ac:spMk id="4" creationId="{401030E1-46A9-DAB7-5AAC-879C0612D97F}"/>
          </ac:spMkLst>
        </pc:spChg>
        <pc:spChg chg="del">
          <ac:chgData name="Daniel Garcia" userId="102eaba569e0b68a" providerId="LiveId" clId="{2E64419C-42A6-46BF-AAE7-4CBBB6F09460}" dt="2022-11-28T15:56:46.542" v="3083" actId="700"/>
          <ac:spMkLst>
            <pc:docMk/>
            <pc:sldMk cId="29806823" sldId="315"/>
            <ac:spMk id="5" creationId="{2F0555CA-DEFE-9D89-1C21-DE94BE00E1FE}"/>
          </ac:spMkLst>
        </pc:spChg>
        <pc:spChg chg="del mod ord">
          <ac:chgData name="Daniel Garcia" userId="102eaba569e0b68a" providerId="LiveId" clId="{2E64419C-42A6-46BF-AAE7-4CBBB6F09460}" dt="2022-11-28T15:56:46.542" v="3083" actId="700"/>
          <ac:spMkLst>
            <pc:docMk/>
            <pc:sldMk cId="29806823" sldId="315"/>
            <ac:spMk id="6" creationId="{EEC0E057-4D60-CAFB-9A3A-6FC19A51C4F0}"/>
          </ac:spMkLst>
        </pc:spChg>
        <pc:spChg chg="mod ord">
          <ac:chgData name="Daniel Garcia" userId="102eaba569e0b68a" providerId="LiveId" clId="{2E64419C-42A6-46BF-AAE7-4CBBB6F09460}" dt="2022-11-28T15:56:46.542" v="3083" actId="700"/>
          <ac:spMkLst>
            <pc:docMk/>
            <pc:sldMk cId="29806823" sldId="315"/>
            <ac:spMk id="7" creationId="{4FB330AE-E695-63D3-9010-5A05D3ACB0AA}"/>
          </ac:spMkLst>
        </pc:spChg>
        <pc:spChg chg="add mod ord">
          <ac:chgData name="Daniel Garcia" userId="102eaba569e0b68a" providerId="LiveId" clId="{2E64419C-42A6-46BF-AAE7-4CBBB6F09460}" dt="2022-11-28T15:56:52.718" v="3098" actId="20577"/>
          <ac:spMkLst>
            <pc:docMk/>
            <pc:sldMk cId="29806823" sldId="315"/>
            <ac:spMk id="8" creationId="{7F585772-A8CC-88DD-36BD-35BD925FEF70}"/>
          </ac:spMkLst>
        </pc:spChg>
        <pc:spChg chg="add del mod ord">
          <ac:chgData name="Daniel Garcia" userId="102eaba569e0b68a" providerId="LiveId" clId="{2E64419C-42A6-46BF-AAE7-4CBBB6F09460}" dt="2022-11-28T15:57:46.779" v="3099" actId="931"/>
          <ac:spMkLst>
            <pc:docMk/>
            <pc:sldMk cId="29806823" sldId="315"/>
            <ac:spMk id="9" creationId="{91CCECD8-3F07-4C5C-A76E-D4664D7FCE60}"/>
          </ac:spMkLst>
        </pc:spChg>
        <pc:spChg chg="add del mod ord">
          <ac:chgData name="Daniel Garcia" userId="102eaba569e0b68a" providerId="LiveId" clId="{2E64419C-42A6-46BF-AAE7-4CBBB6F09460}" dt="2022-11-28T15:57:51.391" v="3100" actId="931"/>
          <ac:spMkLst>
            <pc:docMk/>
            <pc:sldMk cId="29806823" sldId="315"/>
            <ac:spMk id="10" creationId="{B73EC952-7FA5-031F-1899-9CE6A22D68B0}"/>
          </ac:spMkLst>
        </pc:spChg>
        <pc:picChg chg="add mod">
          <ac:chgData name="Daniel Garcia" userId="102eaba569e0b68a" providerId="LiveId" clId="{2E64419C-42A6-46BF-AAE7-4CBBB6F09460}" dt="2022-11-28T15:58:38.216" v="3345" actId="14100"/>
          <ac:picMkLst>
            <pc:docMk/>
            <pc:sldMk cId="29806823" sldId="315"/>
            <ac:picMk id="12" creationId="{BBE0FDA0-55F2-79F4-E232-B1E6AFD53C61}"/>
          </ac:picMkLst>
        </pc:picChg>
        <pc:picChg chg="add mod">
          <ac:chgData name="Daniel Garcia" userId="102eaba569e0b68a" providerId="LiveId" clId="{2E64419C-42A6-46BF-AAE7-4CBBB6F09460}" dt="2022-11-28T15:58:30.851" v="3331" actId="14100"/>
          <ac:picMkLst>
            <pc:docMk/>
            <pc:sldMk cId="29806823" sldId="315"/>
            <ac:picMk id="14" creationId="{39D24BE1-6097-14CB-8560-2CE55F2E461A}"/>
          </ac:picMkLst>
        </pc:picChg>
      </pc:sldChg>
      <pc:sldChg chg="addSp delSp modSp new mod modClrScheme chgLayout">
        <pc:chgData name="Daniel Garcia" userId="102eaba569e0b68a" providerId="LiveId" clId="{2E64419C-42A6-46BF-AAE7-4CBBB6F09460}" dt="2022-11-28T16:01:39.064" v="3562" actId="1076"/>
        <pc:sldMkLst>
          <pc:docMk/>
          <pc:sldMk cId="3735618336" sldId="316"/>
        </pc:sldMkLst>
        <pc:spChg chg="del mod ord">
          <ac:chgData name="Daniel Garcia" userId="102eaba569e0b68a" providerId="LiveId" clId="{2E64419C-42A6-46BF-AAE7-4CBBB6F09460}" dt="2022-11-28T16:00:43.406" v="3357" actId="700"/>
          <ac:spMkLst>
            <pc:docMk/>
            <pc:sldMk cId="3735618336" sldId="316"/>
            <ac:spMk id="2" creationId="{10F744BD-3E34-E640-5159-D0F1C6BB3A9D}"/>
          </ac:spMkLst>
        </pc:spChg>
        <pc:spChg chg="del">
          <ac:chgData name="Daniel Garcia" userId="102eaba569e0b68a" providerId="LiveId" clId="{2E64419C-42A6-46BF-AAE7-4CBBB6F09460}" dt="2022-11-28T16:00:43.406" v="3357" actId="700"/>
          <ac:spMkLst>
            <pc:docMk/>
            <pc:sldMk cId="3735618336" sldId="316"/>
            <ac:spMk id="3" creationId="{FC2260BF-32A9-3965-5F7F-DAAC2D6D7496}"/>
          </ac:spMkLst>
        </pc:spChg>
        <pc:spChg chg="del mod ord">
          <ac:chgData name="Daniel Garcia" userId="102eaba569e0b68a" providerId="LiveId" clId="{2E64419C-42A6-46BF-AAE7-4CBBB6F09460}" dt="2022-11-28T16:00:43.406" v="3357" actId="700"/>
          <ac:spMkLst>
            <pc:docMk/>
            <pc:sldMk cId="3735618336" sldId="316"/>
            <ac:spMk id="4" creationId="{DAC5E129-57D0-DBBC-3301-F7421D0F3D36}"/>
          </ac:spMkLst>
        </pc:spChg>
        <pc:spChg chg="del">
          <ac:chgData name="Daniel Garcia" userId="102eaba569e0b68a" providerId="LiveId" clId="{2E64419C-42A6-46BF-AAE7-4CBBB6F09460}" dt="2022-11-28T16:00:43.406" v="3357" actId="700"/>
          <ac:spMkLst>
            <pc:docMk/>
            <pc:sldMk cId="3735618336" sldId="316"/>
            <ac:spMk id="5" creationId="{D59896E9-DBBC-3D84-875F-8232F6EE6B96}"/>
          </ac:spMkLst>
        </pc:spChg>
        <pc:spChg chg="del mod ord">
          <ac:chgData name="Daniel Garcia" userId="102eaba569e0b68a" providerId="LiveId" clId="{2E64419C-42A6-46BF-AAE7-4CBBB6F09460}" dt="2022-11-28T16:00:43.406" v="3357" actId="700"/>
          <ac:spMkLst>
            <pc:docMk/>
            <pc:sldMk cId="3735618336" sldId="316"/>
            <ac:spMk id="6" creationId="{A69AA7B9-B1B0-6BC2-A662-0C05884464A8}"/>
          </ac:spMkLst>
        </pc:spChg>
        <pc:spChg chg="mod ord">
          <ac:chgData name="Daniel Garcia" userId="102eaba569e0b68a" providerId="LiveId" clId="{2E64419C-42A6-46BF-AAE7-4CBBB6F09460}" dt="2022-11-28T16:00:43.406" v="3357" actId="700"/>
          <ac:spMkLst>
            <pc:docMk/>
            <pc:sldMk cId="3735618336" sldId="316"/>
            <ac:spMk id="7" creationId="{722FE182-887F-CD14-749C-C3DE14C2E7FF}"/>
          </ac:spMkLst>
        </pc:spChg>
        <pc:spChg chg="add mod ord">
          <ac:chgData name="Daniel Garcia" userId="102eaba569e0b68a" providerId="LiveId" clId="{2E64419C-42A6-46BF-AAE7-4CBBB6F09460}" dt="2022-11-28T16:01:01.592" v="3374" actId="20577"/>
          <ac:spMkLst>
            <pc:docMk/>
            <pc:sldMk cId="3735618336" sldId="316"/>
            <ac:spMk id="8" creationId="{8A098E9C-85A9-565B-1DBC-85AE0A24121E}"/>
          </ac:spMkLst>
        </pc:spChg>
        <pc:spChg chg="add del mod ord">
          <ac:chgData name="Daniel Garcia" userId="102eaba569e0b68a" providerId="LiveId" clId="{2E64419C-42A6-46BF-AAE7-4CBBB6F09460}" dt="2022-11-28T16:01:08.161" v="3375" actId="931"/>
          <ac:spMkLst>
            <pc:docMk/>
            <pc:sldMk cId="3735618336" sldId="316"/>
            <ac:spMk id="9" creationId="{E7DA6343-9AA2-7386-DBC3-F2B0D50E8F71}"/>
          </ac:spMkLst>
        </pc:spChg>
        <pc:spChg chg="add del mod ord">
          <ac:chgData name="Daniel Garcia" userId="102eaba569e0b68a" providerId="LiveId" clId="{2E64419C-42A6-46BF-AAE7-4CBBB6F09460}" dt="2022-11-28T16:01:11.800" v="3376" actId="931"/>
          <ac:spMkLst>
            <pc:docMk/>
            <pc:sldMk cId="3735618336" sldId="316"/>
            <ac:spMk id="10" creationId="{F17C5DEB-4306-4C9B-ED91-2AD7383D5D26}"/>
          </ac:spMkLst>
        </pc:spChg>
        <pc:picChg chg="add mod">
          <ac:chgData name="Daniel Garcia" userId="102eaba569e0b68a" providerId="LiveId" clId="{2E64419C-42A6-46BF-AAE7-4CBBB6F09460}" dt="2022-11-28T16:01:39.064" v="3562" actId="1076"/>
          <ac:picMkLst>
            <pc:docMk/>
            <pc:sldMk cId="3735618336" sldId="316"/>
            <ac:picMk id="12" creationId="{F9EB7939-B221-FF13-8EF0-5FC3F96FE6A1}"/>
          </ac:picMkLst>
        </pc:picChg>
        <pc:picChg chg="add mod">
          <ac:chgData name="Daniel Garcia" userId="102eaba569e0b68a" providerId="LiveId" clId="{2E64419C-42A6-46BF-AAE7-4CBBB6F09460}" dt="2022-11-28T16:01:37.677" v="3561" actId="1076"/>
          <ac:picMkLst>
            <pc:docMk/>
            <pc:sldMk cId="3735618336" sldId="316"/>
            <ac:picMk id="14" creationId="{B148E563-8000-D839-7D3C-EFAD46EFB8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1A276-5290-41A9-A20C-58DBEC1EC3F9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6225D-F0C4-429B-84C1-99363AF37B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6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61218854-A32D-4D6F-9415-ECA11F5BFA4D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3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4BAC71E0-D8AF-4293-9D67-B1F6A2E1B129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33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74C09709-9A99-442E-81AF-D97B3D7C52AE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7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E0DF74AA-9C05-491A-BC7F-36439F3D44B7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20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6CAF85BC-1640-4EA6-9274-945B2ED6F0BF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1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72EE8CBD-DB2C-442D-8319-122673073263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1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D80746B5-2628-47E2-B57B-15B460F316A4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410F1746-FBDA-4AFB-9A49-5132BACC702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67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E5729C5C-73A9-4492-81F3-52F54D3C1506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74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57B5E98F-F263-45E3-9E6C-139AF14811D5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05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881D26DC-490B-4ECE-82EA-30563C9869C6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271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8CF85B04-250F-45B5-9ECE-7D22406BB322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11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EB26A277-8277-4664-AF6F-CA111E34CAB8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225D-F0C4-429B-84C1-99363AF37B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2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96AE0-1B0D-46AF-82B5-068C68F7DF83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25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DAB5-8472-4865-A634-3BD8E99146B8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1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E30F-A18B-42B1-9428-4C4F68F4AEE4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91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7A69C-1D8B-4ADB-B62B-7297CEE97EDA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799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8A8C-821F-4BF9-91C2-8ECE982EFC16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8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9FE6-6EB2-462E-9B92-7C6B41FCA23F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44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E880-54FE-476D-934A-3A7421E8E015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53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EB8D-9FF8-45DE-8E5E-A235C2ECEECC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64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006D9-4A7F-4EE2-B98E-22D47AA8C640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4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4312-1D64-40B9-B6D0-4A98185D9F73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3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4506-38D9-413F-9C05-03EB9FE63AEF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0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CE7B-E1A4-404C-A820-681D4BDC5BCB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96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E0F3D-32B0-4E14-A3DD-78CD9D731DF2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6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ADE2B-C08F-46B6-9245-724B983638A9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46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06D2-0A45-4DC5-971F-B4F32AB6F355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9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25F1-6868-4FF1-9C1B-41131F075E66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1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62A71-ABB1-4164-9411-46FA0D6692EF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0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324C0-B50D-476D-B007-6F7202CF7D4B}" type="datetime1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785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949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466" y="1475238"/>
            <a:ext cx="11013258" cy="1953762"/>
          </a:xfrm>
        </p:spPr>
        <p:txBody>
          <a:bodyPr anchor="b">
            <a:no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General Linear Regression Model On 40 Yard Dash Times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Daniel Garcia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86C7B-C961-2C44-F516-93D7B04F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ABA0-005A-A067-15FD-0EDAE2CD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Deviance test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91C76E-FCFE-EF02-0D19-B64D2495F1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5939" y="2896882"/>
            <a:ext cx="4976650" cy="244864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D777E5-5459-E9BB-001A-6A4FE13048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81227" y="3477259"/>
            <a:ext cx="2584112" cy="92424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D00EC-E507-F2F3-3634-6B4CBE6D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606A32-11DB-B78B-F33E-34F460D92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993059"/>
            <a:ext cx="9001462" cy="865238"/>
          </a:xfrm>
        </p:spPr>
        <p:txBody>
          <a:bodyPr>
            <a:normAutofit/>
          </a:bodyPr>
          <a:lstStyle/>
          <a:p>
            <a:r>
              <a:rPr lang="en-US" sz="5400" dirty="0"/>
              <a:t>Interpretation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D74DE71-1A15-8405-B505-CC0C4F987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2182760"/>
            <a:ext cx="9001462" cy="3844413"/>
          </a:xfrm>
        </p:spPr>
        <p:txBody>
          <a:bodyPr>
            <a:normAutofit fontScale="92500" lnSpcReduction="20000"/>
          </a:bodyPr>
          <a:lstStyle/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estimated average 40-yard sprint time is 0.0183 seconds higher for cornerbacks than it is for wide receivers.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estimated average 40-yard sprint time is 0.0326 seconds higher for running backs than it is for wide receivers.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estimated average 40-yard sprint time is 0.08613 seconds higher for strong safeties than it is for wide receivers. 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weight increases by a pound, the estimated average 40-yard sprint time increases by 0.00101 seconds. 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vertical jump increases by 1 inch, the estimated average 40-yard sprint time decreases by 0.00456 seconds. 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broad jump increases by an inch, the estimated average 40-yard sprint time decreases by 0.00248 seconds. </a:t>
            </a:r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0489D-F4A6-E7DF-DB21-45FE2B64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95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6D23-1E11-0CB6-9B40-98725007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"/>
            <a:ext cx="10353761" cy="1525576"/>
          </a:xfrm>
        </p:spPr>
        <p:txBody>
          <a:bodyPr>
            <a:normAutofit/>
          </a:bodyPr>
          <a:lstStyle/>
          <a:p>
            <a:r>
              <a:rPr lang="en-US" sz="4400" dirty="0"/>
              <a:t>Analyzing the relationship between weight and 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6892BF-7E49-9BCB-9CEE-EFC88A939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246235-38C8-7C53-09EA-6816874DE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2598" y="1319097"/>
            <a:ext cx="6230119" cy="5395809"/>
          </a:xfrm>
        </p:spPr>
      </p:pic>
    </p:spTree>
    <p:extLst>
      <p:ext uri="{BB962C8B-B14F-4D97-AF65-F5344CB8AC3E}">
        <p14:creationId xmlns:p14="http://schemas.microsoft.com/office/powerpoint/2010/main" val="60055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F3B68-C8B5-8B5B-F6EC-0D6EBC33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5472"/>
            <a:ext cx="10353761" cy="1347018"/>
          </a:xfrm>
        </p:spPr>
        <p:txBody>
          <a:bodyPr>
            <a:normAutofit/>
          </a:bodyPr>
          <a:lstStyle/>
          <a:p>
            <a:r>
              <a:rPr lang="en-US" sz="5400" dirty="0"/>
              <a:t>Predictions 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4918A38-840E-B3D4-CA25-DA2CCE830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498" y="1612490"/>
            <a:ext cx="10001838" cy="1223164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Based off Tyreek Hill’s performance in other areas, we predict him to run a 4.408 second 40 yard dash. He actually ran it in 4.29 seconds. He is an outlier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0C38CE01-517D-5DB0-687E-881BCDBFEB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7966" y="3113806"/>
            <a:ext cx="6399407" cy="3271722"/>
          </a:xfr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2DC58D0C-F306-D002-967B-D01C0F2264D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704462" y="2959508"/>
            <a:ext cx="4755963" cy="267522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949DE-02DE-6BFF-8C79-EE885713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8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F585772-A8CC-88DD-36BD-35BD925F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SAS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E0FDA0-55F2-79F4-E232-B1E6AFD53C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4833" y="2307594"/>
            <a:ext cx="7858364" cy="355265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9D24BE1-6097-14CB-8560-2CE55F2E46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04329" y="3704917"/>
            <a:ext cx="2105701" cy="643408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330AE-E695-63D3-9010-5A05D3AC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7C4E6-634A-CCB0-1B5C-34D653A4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70741"/>
            <a:ext cx="10353761" cy="1036949"/>
          </a:xfrm>
        </p:spPr>
        <p:txBody>
          <a:bodyPr>
            <a:normAutofit/>
          </a:bodyPr>
          <a:lstStyle/>
          <a:p>
            <a:r>
              <a:rPr lang="en-US" sz="5400" dirty="0"/>
              <a:t>Predictions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EAF36-C51D-B7E0-95F2-9D1BAD9B2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804" y="1206631"/>
            <a:ext cx="10538006" cy="838479"/>
          </a:xfrm>
        </p:spPr>
        <p:txBody>
          <a:bodyPr>
            <a:normAutofit/>
          </a:bodyPr>
          <a:lstStyle/>
          <a:p>
            <a:r>
              <a:rPr lang="en-US" dirty="0"/>
              <a:t>Based of Justin Jefferson’s performance in other areas, we expect him to run a 4.45 second 40-yard dash. He actually ran it in 4.43 seconds.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215ECD-2831-FB88-90A1-8EA2C637F9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61526" y="2077979"/>
            <a:ext cx="7704133" cy="188621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706D45-0642-1BBC-C164-DA71BD1EC6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001886" y="4128894"/>
            <a:ext cx="3823411" cy="25494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D0EDA-A3CD-DB84-C8E6-135610A9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098E9C-85A9-565B-1DBC-85AE0A24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SAS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EB7939-B221-FF13-8EF0-5FC3F96FE6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9935" y="2375650"/>
            <a:ext cx="7991162" cy="3656205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148E563-8000-D839-7D3C-EFAD46EFB8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782410" y="3705621"/>
            <a:ext cx="1731601" cy="996264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FE182-887F-CD14-749C-C3DE14C2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18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39CD80-0B4D-19AF-AF3C-96385277E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609601"/>
            <a:ext cx="9001462" cy="1150374"/>
          </a:xfrm>
        </p:spPr>
        <p:txBody>
          <a:bodyPr>
            <a:normAutofit/>
          </a:bodyPr>
          <a:lstStyle/>
          <a:p>
            <a:r>
              <a:rPr lang="en-US" sz="5400" dirty="0"/>
              <a:t>Future work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C29D4AE-3FB6-3D02-B66D-90C13B820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2399071"/>
            <a:ext cx="9001462" cy="2858729"/>
          </a:xfrm>
        </p:spPr>
        <p:txBody>
          <a:bodyPr/>
          <a:lstStyle/>
          <a:p>
            <a:r>
              <a:rPr lang="en-US" dirty="0"/>
              <a:t>I’d like </a:t>
            </a:r>
            <a:r>
              <a:rPr lang="en-US"/>
              <a:t>to try </a:t>
            </a:r>
            <a:r>
              <a:rPr lang="en-US" dirty="0"/>
              <a:t>different models on different position groups and/or regress on a different variable.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95D930-3447-3BCD-CE9E-55FED7B7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98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14C0D2-8CD3-6D42-1CCD-C6700D31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Dr. olga and classmates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D09BD9-9EEF-38D7-95AC-776D254AB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6171" y="2095500"/>
            <a:ext cx="6570133" cy="36957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56271E-017E-9CE3-9038-A4C2EC411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4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CFFDF40C-4837-95E9-A576-0C4D8719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42" y="477507"/>
            <a:ext cx="7242004" cy="1606932"/>
          </a:xfr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/>
          </a:bodyPr>
          <a:lstStyle/>
          <a:p>
            <a:r>
              <a:rPr lang="en-US" sz="5400" dirty="0"/>
              <a:t>Background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1CD4D2-C23F-3F8C-C5CF-B5D5A44C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3896" y="609600"/>
            <a:ext cx="3559277" cy="6017342"/>
          </a:xfr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NFL hosts a draft combine for the top prospects every year in February. The combine allows prospective athletes to perform skills drills that showcase their abilities . Some metrics taken are height, weight, 40-yard dash, bench press reps, vertical jump height, etc. This project aims to model the 40-yard-dash times for these athletes based on their performance in other areas.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F470CF-32B1-44D8-3AAF-58F932DB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0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DAD5-990C-DB06-6290-0BF4FF92227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5400" dirty="0"/>
              <a:t>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F138-F11D-0968-16E1-36568E23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The ability to change direction quickly and move quickly is integral in football. For this reason, the 40-yard dash is one of the most valued metrics teams consider when choosing which players to draft. And since some players choose not to perform the 40-yard dash, we can predict with general linear regression what their time would be given other metrics.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113CD-D554-CB63-BD91-332152F0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8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3CEE-549E-FCF0-04D7-61987DE8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09" y="452285"/>
            <a:ext cx="12012891" cy="914399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Data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AE4FCE1-155D-0283-3A5F-E77B432E3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8011" y="1591180"/>
            <a:ext cx="8364880" cy="367563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9700-E91B-8E9B-D1BF-F48A0E53C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4780" y="1591181"/>
            <a:ext cx="3044858" cy="4467846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The dataset came from Kaggle and it tracks all NFL combine participants since 2009, with 3,478 total participants.</a:t>
            </a:r>
          </a:p>
          <a:p>
            <a:r>
              <a:rPr lang="en-US" sz="1900" dirty="0"/>
              <a:t>For the purpose of this study, I am only regressing on the following positions: RB, CB, WR, SS</a:t>
            </a:r>
          </a:p>
          <a:p>
            <a:pPr lvl="1"/>
            <a:r>
              <a:rPr lang="en-US" sz="1500" dirty="0"/>
              <a:t>The reason for this is because these position groups are the fastest on the field and within the same speed tier. This allows me to get a normal response.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EDF84-1AD2-F57B-673D-59867003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14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EEF2-C7FE-DCC5-EDA7-8DB38F0E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8" y="255640"/>
            <a:ext cx="10802824" cy="1140542"/>
          </a:xfrm>
        </p:spPr>
        <p:txBody>
          <a:bodyPr>
            <a:normAutofit/>
          </a:bodyPr>
          <a:lstStyle/>
          <a:p>
            <a:r>
              <a:rPr lang="en-US" sz="5400" dirty="0"/>
              <a:t>Normality of response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04D37C3-2ADA-80F1-7627-4EE05E6E2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5729" y="1691148"/>
            <a:ext cx="6189662" cy="4757725"/>
          </a:xfrm>
          <a:effectLst>
            <a:outerShdw blurRad="50800" dist="50800" dir="5400000" sx="15000" sy="15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0CA37-6A4E-A8AB-95AC-0FA3023A1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7228" y="1966452"/>
            <a:ext cx="3932237" cy="3824747"/>
          </a:xfrm>
        </p:spPr>
        <p:txBody>
          <a:bodyPr/>
          <a:lstStyle/>
          <a:p>
            <a:r>
              <a:rPr lang="en-US" sz="2000" dirty="0"/>
              <a:t>Showing our response variable (40 yard sprint) is normally distributed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The histogram of the response and the Shapiro test both verify that the response is normally distributed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236A31-065E-0A88-A040-C828A669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9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421C-D175-EA64-2F1B-DF4D4DF5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8" y="186813"/>
            <a:ext cx="10930643" cy="1002889"/>
          </a:xfrm>
        </p:spPr>
        <p:txBody>
          <a:bodyPr>
            <a:noAutofit/>
          </a:bodyPr>
          <a:lstStyle/>
          <a:p>
            <a:r>
              <a:rPr lang="en-US" sz="5400" dirty="0"/>
              <a:t>Fitting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F74F25-B2F8-F16F-7411-2860A38CC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1200" y="1307690"/>
            <a:ext cx="6132389" cy="5181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A75C767-1EEA-5359-4693-8D29A3FA814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60256" y="1533832"/>
                <a:ext cx="5463796" cy="425736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Fitting general linear model with an identity link function in R. </a:t>
                </a:r>
              </a:p>
              <a:p>
                <a:r>
                  <a:rPr lang="en-US" sz="2000" u="sng" dirty="0"/>
                  <a:t>Fitted Model: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i="1" dirty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(y)= 4.531+ 0.0184(CB) + 0.0326(RB) + 0.0861(SS) + 0.00276(Height) + 0.00101(Weight) – 0.004558(Vertical Jump) – 0.00248(Broad Jump)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sz="2000" dirty="0"/>
                  <a:t>= 0.0816</a:t>
                </a:r>
              </a:p>
              <a:p>
                <a:r>
                  <a:rPr lang="en-US" sz="2000" dirty="0"/>
                  <a:t>Note: reference for position is WR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A75C767-1EEA-5359-4693-8D29A3FA81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60256" y="1533832"/>
                <a:ext cx="5463796" cy="4257367"/>
              </a:xfrm>
              <a:blipFill>
                <a:blip r:embed="rId4"/>
                <a:stretch>
                  <a:fillRect l="-334" t="-430" r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2ADC8-8074-C871-26F9-F911E38B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7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1993-E3ED-0906-9644-85DA1780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0520"/>
            <a:ext cx="10353761" cy="1274822"/>
          </a:xfrm>
        </p:spPr>
        <p:txBody>
          <a:bodyPr>
            <a:normAutofit/>
          </a:bodyPr>
          <a:lstStyle/>
          <a:p>
            <a:r>
              <a:rPr lang="en-US" sz="5400" dirty="0" err="1"/>
              <a:t>Sas</a:t>
            </a:r>
            <a:endParaRPr lang="en-US" sz="5400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A74131-8283-A828-8B73-EEB7D07612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4097" y="1297106"/>
            <a:ext cx="6526638" cy="1765402"/>
          </a:xfrm>
        </p:spPr>
      </p:pic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F6124C9B-DE66-7D52-6A46-D2C3F6E008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06908" y="1297106"/>
            <a:ext cx="5094287" cy="22568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03033-0522-5A10-E8FD-2B1607D1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09A8F150-6483-7CEC-D8F7-055C244D0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67" y="3102722"/>
            <a:ext cx="4907706" cy="3584758"/>
          </a:xfrm>
          <a:prstGeom prst="rect">
            <a:avLst/>
          </a:prstGeom>
        </p:spPr>
      </p:pic>
      <p:pic>
        <p:nvPicPr>
          <p:cNvPr id="29" name="Picture 28" descr="Table&#10;&#10;Description automatically generated">
            <a:extLst>
              <a:ext uri="{FF2B5EF4-FFF2-40B4-BE49-F238E27FC236}">
                <a16:creationId xmlns:a16="http://schemas.microsoft.com/office/drawing/2014/main" id="{0239E5FC-491F-B91B-E7B1-0ACD748F8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61" y="4128253"/>
            <a:ext cx="3783963" cy="11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8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4"/>
            <a:ext cx="10058400" cy="123602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dirty="0"/>
              <a:t>Predictors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24FBB-A895-D5AE-3F62-5ACB89C32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4554" y="2054333"/>
            <a:ext cx="6292645" cy="38147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Abadi" panose="020B0604020104020204" pitchFamily="34" charset="0"/>
              </a:rPr>
              <a:t>Significant predictors at the 5% level of significance include: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Running back position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Strong safety position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Weight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Vertical Jump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sz="2400" b="1" dirty="0">
                <a:latin typeface="Abadi" panose="020B0604020104020204" pitchFamily="34" charset="0"/>
              </a:rPr>
              <a:t>Broad Jump </a:t>
            </a: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b="1" dirty="0">
              <a:latin typeface="Abadi" panose="020B0604020104020204" pitchFamily="34" charset="0"/>
            </a:endParaRPr>
          </a:p>
          <a:p>
            <a:endParaRPr lang="en-US" b="1" dirty="0">
              <a:latin typeface="Abadi" panose="020B06040201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2FAB0-BB4D-7012-8106-0F8BE7B3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1030" name="Picture 6" descr="NFL Football - Sports Performance Tracking">
            <a:extLst>
              <a:ext uri="{FF2B5EF4-FFF2-40B4-BE49-F238E27FC236}">
                <a16:creationId xmlns:a16="http://schemas.microsoft.com/office/drawing/2014/main" id="{5A9D36B3-173B-D369-0F8F-507E51DF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7" y="2054333"/>
            <a:ext cx="5074360" cy="338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4508-CC3C-E3F1-3E0B-157542784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8" y="609600"/>
            <a:ext cx="10891314" cy="1002890"/>
          </a:xfrm>
        </p:spPr>
        <p:txBody>
          <a:bodyPr>
            <a:normAutofit/>
          </a:bodyPr>
          <a:lstStyle/>
          <a:p>
            <a:r>
              <a:rPr lang="en-US" sz="5400" dirty="0"/>
              <a:t>R Deviance test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8CCD89F-641E-DF82-D300-E3D541BCE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7228" y="1917178"/>
            <a:ext cx="3932237" cy="3874021"/>
          </a:xfrm>
        </p:spPr>
        <p:txBody>
          <a:bodyPr>
            <a:noAutofit/>
          </a:bodyPr>
          <a:lstStyle/>
          <a:p>
            <a:r>
              <a:rPr lang="en-US" sz="2400" dirty="0"/>
              <a:t>We see from the p-value in the deviance test that we are in the rejection region. So we reject the null hypothesis that the null model is a better fit and use the fitted model.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50D7E-818F-5BF9-E52A-760EEB7A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285FA9-091B-5597-E65F-1E2425C98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6906" y="1917178"/>
            <a:ext cx="5972464" cy="4061659"/>
          </a:xfrm>
        </p:spPr>
      </p:pic>
    </p:spTree>
    <p:extLst>
      <p:ext uri="{BB962C8B-B14F-4D97-AF65-F5344CB8AC3E}">
        <p14:creationId xmlns:p14="http://schemas.microsoft.com/office/powerpoint/2010/main" val="1392914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318</TotalTime>
  <Words>653</Words>
  <Application>Microsoft Office PowerPoint</Application>
  <PresentationFormat>Widescreen</PresentationFormat>
  <Paragraphs>92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Abadi</vt:lpstr>
      <vt:lpstr>Arial</vt:lpstr>
      <vt:lpstr>Bookman Old Style</vt:lpstr>
      <vt:lpstr>Calibri</vt:lpstr>
      <vt:lpstr>Cambria Math</vt:lpstr>
      <vt:lpstr>Rockwell</vt:lpstr>
      <vt:lpstr>Tahoma</vt:lpstr>
      <vt:lpstr>Damask</vt:lpstr>
      <vt:lpstr>General Linear Regression Model On 40 Yard Dash Times</vt:lpstr>
      <vt:lpstr>Background</vt:lpstr>
      <vt:lpstr>Interest</vt:lpstr>
      <vt:lpstr>Data</vt:lpstr>
      <vt:lpstr>Normality of response</vt:lpstr>
      <vt:lpstr>Fitting model</vt:lpstr>
      <vt:lpstr>Sas</vt:lpstr>
      <vt:lpstr>Predictors</vt:lpstr>
      <vt:lpstr>R Deviance test</vt:lpstr>
      <vt:lpstr>SAS Deviance test </vt:lpstr>
      <vt:lpstr>Interpretation </vt:lpstr>
      <vt:lpstr>Analyzing the relationship between weight and speed</vt:lpstr>
      <vt:lpstr>Predictions R</vt:lpstr>
      <vt:lpstr>Predictions SAS</vt:lpstr>
      <vt:lpstr>Predictions R</vt:lpstr>
      <vt:lpstr>Predictions SAS</vt:lpstr>
      <vt:lpstr>Future work</vt:lpstr>
      <vt:lpstr>Thank you Dr. olga and classmates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Linear Regression Model On 40 Yard Dash Times</dc:title>
  <dc:creator>Daniel Garcia</dc:creator>
  <cp:lastModifiedBy>Daniel Garcia</cp:lastModifiedBy>
  <cp:revision>1</cp:revision>
  <dcterms:created xsi:type="dcterms:W3CDTF">2022-11-23T05:43:52Z</dcterms:created>
  <dcterms:modified xsi:type="dcterms:W3CDTF">2022-11-28T16:40:01Z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